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  <p:sldMasterId id="2147483687" r:id="rId4"/>
  </p:sldMasterIdLst>
  <p:notesMasterIdLst>
    <p:notesMasterId r:id="rId16"/>
  </p:notesMasterIdLst>
  <p:sldIdLst>
    <p:sldId id="256" r:id="rId5"/>
    <p:sldId id="263" r:id="rId6"/>
    <p:sldId id="257" r:id="rId7"/>
    <p:sldId id="262" r:id="rId8"/>
    <p:sldId id="261" r:id="rId9"/>
    <p:sldId id="264" r:id="rId10"/>
    <p:sldId id="267" r:id="rId11"/>
    <p:sldId id="268" r:id="rId12"/>
    <p:sldId id="265" r:id="rId13"/>
    <p:sldId id="266" r:id="rId14"/>
    <p:sldId id="259" r:id="rId15"/>
  </p:sldIdLst>
  <p:sldSz cx="12192000" cy="6858000"/>
  <p:notesSz cx="6797675" cy="992663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FCC13BA-8526-4068-9F39-02C8335B3804}" v="4" dt="2022-06-28T08:09:39.886"/>
    <p1510:client id="{5D82384C-2EC7-40F9-BAA1-FF20C8062819}" v="480" dt="2022-06-27T14:18:22.819"/>
    <p1510:client id="{60D80163-A33C-4304-ACFB-148A7D8B782A}" v="933" dt="2022-06-30T23:22:42.522"/>
    <p1510:client id="{AD32F3E0-8251-400D-B024-28C4AF9464DE}" v="33" dt="2022-06-27T07:59:07.110"/>
    <p1510:client id="{B29EA50B-B345-41AD-9D8A-72D0B0417E18}" v="126" dt="2022-06-28T09:24:20.269"/>
    <p1510:client id="{B4E0ECBF-DE45-46F2-84AE-E3F6EA3185C7}" v="8" dt="2022-06-28T05:45:26.69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annes Ortmeier" userId="S::hannes.ortmeier@ottogroup.com::f30b880a-53bf-4cb7-b8e4-73fa580bc699" providerId="AD" clId="Web-{60D80163-A33C-4304-ACFB-148A7D8B782A}"/>
    <pc:docChg chg="addSld delSld modSld sldOrd">
      <pc:chgData name="Hannes Ortmeier" userId="S::hannes.ortmeier@ottogroup.com::f30b880a-53bf-4cb7-b8e4-73fa580bc699" providerId="AD" clId="Web-{60D80163-A33C-4304-ACFB-148A7D8B782A}" dt="2022-06-30T23:22:42.522" v="897" actId="1076"/>
      <pc:docMkLst>
        <pc:docMk/>
      </pc:docMkLst>
      <pc:sldChg chg="ord">
        <pc:chgData name="Hannes Ortmeier" userId="S::hannes.ortmeier@ottogroup.com::f30b880a-53bf-4cb7-b8e4-73fa580bc699" providerId="AD" clId="Web-{60D80163-A33C-4304-ACFB-148A7D8B782A}" dt="2022-06-30T22:26:17.262" v="454"/>
        <pc:sldMkLst>
          <pc:docMk/>
          <pc:sldMk cId="2349104598" sldId="261"/>
        </pc:sldMkLst>
      </pc:sldChg>
      <pc:sldChg chg="addSp delSp modSp">
        <pc:chgData name="Hannes Ortmeier" userId="S::hannes.ortmeier@ottogroup.com::f30b880a-53bf-4cb7-b8e4-73fa580bc699" providerId="AD" clId="Web-{60D80163-A33C-4304-ACFB-148A7D8B782A}" dt="2022-06-30T22:52:01.630" v="870" actId="1076"/>
        <pc:sldMkLst>
          <pc:docMk/>
          <pc:sldMk cId="898174403" sldId="262"/>
        </pc:sldMkLst>
        <pc:spChg chg="del mod">
          <ac:chgData name="Hannes Ortmeier" userId="S::hannes.ortmeier@ottogroup.com::f30b880a-53bf-4cb7-b8e4-73fa580bc699" providerId="AD" clId="Web-{60D80163-A33C-4304-ACFB-148A7D8B782A}" dt="2022-06-30T22:15:39.256" v="185"/>
          <ac:spMkLst>
            <pc:docMk/>
            <pc:sldMk cId="898174403" sldId="262"/>
            <ac:spMk id="3" creationId="{FD8A57C7-8829-B0D1-F597-AE2928880A6A}"/>
          </ac:spMkLst>
        </pc:spChg>
        <pc:spChg chg="mod">
          <ac:chgData name="Hannes Ortmeier" userId="S::hannes.ortmeier@ottogroup.com::f30b880a-53bf-4cb7-b8e4-73fa580bc699" providerId="AD" clId="Web-{60D80163-A33C-4304-ACFB-148A7D8B782A}" dt="2022-06-30T22:51:49.067" v="866" actId="14100"/>
          <ac:spMkLst>
            <pc:docMk/>
            <pc:sldMk cId="898174403" sldId="262"/>
            <ac:spMk id="4" creationId="{149602F5-D03D-2721-5312-377AD43A5A5E}"/>
          </ac:spMkLst>
        </pc:spChg>
        <pc:picChg chg="del mod">
          <ac:chgData name="Hannes Ortmeier" userId="S::hannes.ortmeier@ottogroup.com::f30b880a-53bf-4cb7-b8e4-73fa580bc699" providerId="AD" clId="Web-{60D80163-A33C-4304-ACFB-148A7D8B782A}" dt="2022-06-30T22:28:00.671" v="474"/>
          <ac:picMkLst>
            <pc:docMk/>
            <pc:sldMk cId="898174403" sldId="262"/>
            <ac:picMk id="2" creationId="{359289FA-7E0A-27FC-EC4A-F960E51B89D4}"/>
          </ac:picMkLst>
        </pc:picChg>
        <pc:picChg chg="add mod">
          <ac:chgData name="Hannes Ortmeier" userId="S::hannes.ortmeier@ottogroup.com::f30b880a-53bf-4cb7-b8e4-73fa580bc699" providerId="AD" clId="Web-{60D80163-A33C-4304-ACFB-148A7D8B782A}" dt="2022-06-30T22:52:01.630" v="870" actId="1076"/>
          <ac:picMkLst>
            <pc:docMk/>
            <pc:sldMk cId="898174403" sldId="262"/>
            <ac:picMk id="5" creationId="{E782C03F-8CD2-987D-3D68-5259A9B605DA}"/>
          </ac:picMkLst>
        </pc:picChg>
      </pc:sldChg>
      <pc:sldChg chg="addSp delSp modSp add ord replId">
        <pc:chgData name="Hannes Ortmeier" userId="S::hannes.ortmeier@ottogroup.com::f30b880a-53bf-4cb7-b8e4-73fa580bc699" providerId="AD" clId="Web-{60D80163-A33C-4304-ACFB-148A7D8B782A}" dt="2022-06-30T22:53:29.085" v="874" actId="14100"/>
        <pc:sldMkLst>
          <pc:docMk/>
          <pc:sldMk cId="1340547800" sldId="263"/>
        </pc:sldMkLst>
        <pc:spChg chg="del">
          <ac:chgData name="Hannes Ortmeier" userId="S::hannes.ortmeier@ottogroup.com::f30b880a-53bf-4cb7-b8e4-73fa580bc699" providerId="AD" clId="Web-{60D80163-A33C-4304-ACFB-148A7D8B782A}" dt="2022-06-30T22:06:21.971" v="8"/>
          <ac:spMkLst>
            <pc:docMk/>
            <pc:sldMk cId="1340547800" sldId="263"/>
            <ac:spMk id="3" creationId="{FD8A57C7-8829-B0D1-F597-AE2928880A6A}"/>
          </ac:spMkLst>
        </pc:spChg>
        <pc:spChg chg="del">
          <ac:chgData name="Hannes Ortmeier" userId="S::hannes.ortmeier@ottogroup.com::f30b880a-53bf-4cb7-b8e4-73fa580bc699" providerId="AD" clId="Web-{60D80163-A33C-4304-ACFB-148A7D8B782A}" dt="2022-06-30T22:06:19.127" v="7"/>
          <ac:spMkLst>
            <pc:docMk/>
            <pc:sldMk cId="1340547800" sldId="263"/>
            <ac:spMk id="4" creationId="{149602F5-D03D-2721-5312-377AD43A5A5E}"/>
          </ac:spMkLst>
        </pc:spChg>
        <pc:spChg chg="add del mod">
          <ac:chgData name="Hannes Ortmeier" userId="S::hannes.ortmeier@ottogroup.com::f30b880a-53bf-4cb7-b8e4-73fa580bc699" providerId="AD" clId="Web-{60D80163-A33C-4304-ACFB-148A7D8B782A}" dt="2022-06-30T22:07:49.145" v="27"/>
          <ac:spMkLst>
            <pc:docMk/>
            <pc:sldMk cId="1340547800" sldId="263"/>
            <ac:spMk id="5" creationId="{263BF3BB-DD1A-6C40-7EA9-8CD8D8153DBD}"/>
          </ac:spMkLst>
        </pc:spChg>
        <pc:spChg chg="add mod">
          <ac:chgData name="Hannes Ortmeier" userId="S::hannes.ortmeier@ottogroup.com::f30b880a-53bf-4cb7-b8e4-73fa580bc699" providerId="AD" clId="Web-{60D80163-A33C-4304-ACFB-148A7D8B782A}" dt="2022-06-30T22:53:21.179" v="872" actId="14100"/>
          <ac:spMkLst>
            <pc:docMk/>
            <pc:sldMk cId="1340547800" sldId="263"/>
            <ac:spMk id="7" creationId="{3320676F-9835-DFFA-60B5-8570C112367C}"/>
          </ac:spMkLst>
        </pc:spChg>
        <pc:spChg chg="mod">
          <ac:chgData name="Hannes Ortmeier" userId="S::hannes.ortmeier@ottogroup.com::f30b880a-53bf-4cb7-b8e4-73fa580bc699" providerId="AD" clId="Web-{60D80163-A33C-4304-ACFB-148A7D8B782A}" dt="2022-06-30T22:06:07.955" v="6" actId="20577"/>
          <ac:spMkLst>
            <pc:docMk/>
            <pc:sldMk cId="1340547800" sldId="263"/>
            <ac:spMk id="196" creationId="{00000000-0000-0000-0000-000000000000}"/>
          </ac:spMkLst>
        </pc:spChg>
        <pc:picChg chg="del">
          <ac:chgData name="Hannes Ortmeier" userId="S::hannes.ortmeier@ottogroup.com::f30b880a-53bf-4cb7-b8e4-73fa580bc699" providerId="AD" clId="Web-{60D80163-A33C-4304-ACFB-148A7D8B782A}" dt="2022-06-30T22:06:24.409" v="9"/>
          <ac:picMkLst>
            <pc:docMk/>
            <pc:sldMk cId="1340547800" sldId="263"/>
            <ac:picMk id="2" creationId="{359289FA-7E0A-27FC-EC4A-F960E51B89D4}"/>
          </ac:picMkLst>
        </pc:picChg>
        <pc:picChg chg="add mod">
          <ac:chgData name="Hannes Ortmeier" userId="S::hannes.ortmeier@ottogroup.com::f30b880a-53bf-4cb7-b8e4-73fa580bc699" providerId="AD" clId="Web-{60D80163-A33C-4304-ACFB-148A7D8B782A}" dt="2022-06-30T22:53:29.085" v="874" actId="14100"/>
          <ac:picMkLst>
            <pc:docMk/>
            <pc:sldMk cId="1340547800" sldId="263"/>
            <ac:picMk id="8" creationId="{2B36C73B-84DA-5249-CB9D-BCC8C11AE094}"/>
          </ac:picMkLst>
        </pc:picChg>
      </pc:sldChg>
      <pc:sldChg chg="addSp delSp modSp add replId">
        <pc:chgData name="Hannes Ortmeier" userId="S::hannes.ortmeier@ottogroup.com::f30b880a-53bf-4cb7-b8e4-73fa580bc699" providerId="AD" clId="Web-{60D80163-A33C-4304-ACFB-148A7D8B782A}" dt="2022-06-30T23:21:46.848" v="895" actId="1076"/>
        <pc:sldMkLst>
          <pc:docMk/>
          <pc:sldMk cId="1107535254" sldId="264"/>
        </pc:sldMkLst>
        <pc:spChg chg="del">
          <ac:chgData name="Hannes Ortmeier" userId="S::hannes.ortmeier@ottogroup.com::f30b880a-53bf-4cb7-b8e4-73fa580bc699" providerId="AD" clId="Web-{60D80163-A33C-4304-ACFB-148A7D8B782A}" dt="2022-06-30T22:18:58.949" v="306"/>
          <ac:spMkLst>
            <pc:docMk/>
            <pc:sldMk cId="1107535254" sldId="264"/>
            <ac:spMk id="4" creationId="{149602F5-D03D-2721-5312-377AD43A5A5E}"/>
          </ac:spMkLst>
        </pc:spChg>
        <pc:spChg chg="mod">
          <ac:chgData name="Hannes Ortmeier" userId="S::hannes.ortmeier@ottogroup.com::f30b880a-53bf-4cb7-b8e4-73fa580bc699" providerId="AD" clId="Web-{60D80163-A33C-4304-ACFB-148A7D8B782A}" dt="2022-06-30T22:20:33.499" v="310" actId="20577"/>
          <ac:spMkLst>
            <pc:docMk/>
            <pc:sldMk cId="1107535254" sldId="264"/>
            <ac:spMk id="196" creationId="{00000000-0000-0000-0000-000000000000}"/>
          </ac:spMkLst>
        </pc:spChg>
        <pc:picChg chg="del">
          <ac:chgData name="Hannes Ortmeier" userId="S::hannes.ortmeier@ottogroup.com::f30b880a-53bf-4cb7-b8e4-73fa580bc699" providerId="AD" clId="Web-{60D80163-A33C-4304-ACFB-148A7D8B782A}" dt="2022-06-30T22:20:37.030" v="311"/>
          <ac:picMkLst>
            <pc:docMk/>
            <pc:sldMk cId="1107535254" sldId="264"/>
            <ac:picMk id="2" creationId="{359289FA-7E0A-27FC-EC4A-F960E51B89D4}"/>
          </ac:picMkLst>
        </pc:picChg>
        <pc:picChg chg="add mod">
          <ac:chgData name="Hannes Ortmeier" userId="S::hannes.ortmeier@ottogroup.com::f30b880a-53bf-4cb7-b8e4-73fa580bc699" providerId="AD" clId="Web-{60D80163-A33C-4304-ACFB-148A7D8B782A}" dt="2022-06-30T22:46:05.011" v="852" actId="14100"/>
          <ac:picMkLst>
            <pc:docMk/>
            <pc:sldMk cId="1107535254" sldId="264"/>
            <ac:picMk id="3" creationId="{A6B025FC-C8C2-AFF2-CFB3-F874FCC5E76F}"/>
          </ac:picMkLst>
        </pc:picChg>
        <pc:picChg chg="add del mod">
          <ac:chgData name="Hannes Ortmeier" userId="S::hannes.ortmeier@ottogroup.com::f30b880a-53bf-4cb7-b8e4-73fa580bc699" providerId="AD" clId="Web-{60D80163-A33C-4304-ACFB-148A7D8B782A}" dt="2022-06-30T23:05:46.119" v="886"/>
          <ac:picMkLst>
            <pc:docMk/>
            <pc:sldMk cId="1107535254" sldId="264"/>
            <ac:picMk id="5" creationId="{EA246DE6-ACCE-40A1-9E45-DFB595B18771}"/>
          </ac:picMkLst>
        </pc:picChg>
        <pc:picChg chg="add del mod">
          <ac:chgData name="Hannes Ortmeier" userId="S::hannes.ortmeier@ottogroup.com::f30b880a-53bf-4cb7-b8e4-73fa580bc699" providerId="AD" clId="Web-{60D80163-A33C-4304-ACFB-148A7D8B782A}" dt="2022-06-30T23:09:36.626" v="891"/>
          <ac:picMkLst>
            <pc:docMk/>
            <pc:sldMk cId="1107535254" sldId="264"/>
            <ac:picMk id="6" creationId="{C1E82DEF-5DF7-C535-16C4-BF58EB5A6DB9}"/>
          </ac:picMkLst>
        </pc:picChg>
        <pc:picChg chg="add mod">
          <ac:chgData name="Hannes Ortmeier" userId="S::hannes.ortmeier@ottogroup.com::f30b880a-53bf-4cb7-b8e4-73fa580bc699" providerId="AD" clId="Web-{60D80163-A33C-4304-ACFB-148A7D8B782A}" dt="2022-06-30T23:21:46.848" v="895" actId="1076"/>
          <ac:picMkLst>
            <pc:docMk/>
            <pc:sldMk cId="1107535254" sldId="264"/>
            <ac:picMk id="7" creationId="{A7CAC5F6-8571-1459-A3F0-9F0F92FE7869}"/>
          </ac:picMkLst>
        </pc:picChg>
      </pc:sldChg>
      <pc:sldChg chg="addSp delSp modSp add ord replId">
        <pc:chgData name="Hannes Ortmeier" userId="S::hannes.ortmeier@ottogroup.com::f30b880a-53bf-4cb7-b8e4-73fa580bc699" providerId="AD" clId="Web-{60D80163-A33C-4304-ACFB-148A7D8B782A}" dt="2022-06-30T23:22:34.693" v="896" actId="1076"/>
        <pc:sldMkLst>
          <pc:docMk/>
          <pc:sldMk cId="2527927209" sldId="265"/>
        </pc:sldMkLst>
        <pc:spChg chg="add mod">
          <ac:chgData name="Hannes Ortmeier" userId="S::hannes.ortmeier@ottogroup.com::f30b880a-53bf-4cb7-b8e4-73fa580bc699" providerId="AD" clId="Web-{60D80163-A33C-4304-ACFB-148A7D8B782A}" dt="2022-06-30T22:40:51.935" v="823" actId="20577"/>
          <ac:spMkLst>
            <pc:docMk/>
            <pc:sldMk cId="2527927209" sldId="265"/>
            <ac:spMk id="3" creationId="{4B53B801-5227-1386-FAAB-5F60309C2707}"/>
          </ac:spMkLst>
        </pc:spChg>
        <pc:spChg chg="del mod">
          <ac:chgData name="Hannes Ortmeier" userId="S::hannes.ortmeier@ottogroup.com::f30b880a-53bf-4cb7-b8e4-73fa580bc699" providerId="AD" clId="Web-{60D80163-A33C-4304-ACFB-148A7D8B782A}" dt="2022-06-30T22:30:32.940" v="535"/>
          <ac:spMkLst>
            <pc:docMk/>
            <pc:sldMk cId="2527927209" sldId="265"/>
            <ac:spMk id="4" creationId="{149602F5-D03D-2721-5312-377AD43A5A5E}"/>
          </ac:spMkLst>
        </pc:spChg>
        <pc:picChg chg="add mod">
          <ac:chgData name="Hannes Ortmeier" userId="S::hannes.ortmeier@ottogroup.com::f30b880a-53bf-4cb7-b8e4-73fa580bc699" providerId="AD" clId="Web-{60D80163-A33C-4304-ACFB-148A7D8B782A}" dt="2022-06-30T23:22:34.693" v="896" actId="1076"/>
          <ac:picMkLst>
            <pc:docMk/>
            <pc:sldMk cId="2527927209" sldId="265"/>
            <ac:picMk id="5" creationId="{E9724D06-C74F-BDF1-E80D-A6526716DA84}"/>
          </ac:picMkLst>
        </pc:picChg>
      </pc:sldChg>
      <pc:sldChg chg="new del">
        <pc:chgData name="Hannes Ortmeier" userId="S::hannes.ortmeier@ottogroup.com::f30b880a-53bf-4cb7-b8e4-73fa580bc699" providerId="AD" clId="Web-{60D80163-A33C-4304-ACFB-148A7D8B782A}" dt="2022-06-30T22:36:34.597" v="707"/>
        <pc:sldMkLst>
          <pc:docMk/>
          <pc:sldMk cId="128870416" sldId="266"/>
        </pc:sldMkLst>
      </pc:sldChg>
      <pc:sldChg chg="addSp modSp add replId">
        <pc:chgData name="Hannes Ortmeier" userId="S::hannes.ortmeier@ottogroup.com::f30b880a-53bf-4cb7-b8e4-73fa580bc699" providerId="AD" clId="Web-{60D80163-A33C-4304-ACFB-148A7D8B782A}" dt="2022-06-30T23:22:42.522" v="897" actId="1076"/>
        <pc:sldMkLst>
          <pc:docMk/>
          <pc:sldMk cId="2031513502" sldId="266"/>
        </pc:sldMkLst>
        <pc:spChg chg="mod">
          <ac:chgData name="Hannes Ortmeier" userId="S::hannes.ortmeier@ottogroup.com::f30b880a-53bf-4cb7-b8e4-73fa580bc699" providerId="AD" clId="Web-{60D80163-A33C-4304-ACFB-148A7D8B782A}" dt="2022-06-30T22:41:32.342" v="828" actId="20577"/>
          <ac:spMkLst>
            <pc:docMk/>
            <pc:sldMk cId="2031513502" sldId="266"/>
            <ac:spMk id="3" creationId="{4B53B801-5227-1386-FAAB-5F60309C2707}"/>
          </ac:spMkLst>
        </pc:spChg>
        <pc:spChg chg="mod">
          <ac:chgData name="Hannes Ortmeier" userId="S::hannes.ortmeier@ottogroup.com::f30b880a-53bf-4cb7-b8e4-73fa580bc699" providerId="AD" clId="Web-{60D80163-A33C-4304-ACFB-148A7D8B782A}" dt="2022-06-30T22:36:45.566" v="712" actId="20577"/>
          <ac:spMkLst>
            <pc:docMk/>
            <pc:sldMk cId="2031513502" sldId="266"/>
            <ac:spMk id="196" creationId="{00000000-0000-0000-0000-000000000000}"/>
          </ac:spMkLst>
        </pc:spChg>
        <pc:picChg chg="add mod">
          <ac:chgData name="Hannes Ortmeier" userId="S::hannes.ortmeier@ottogroup.com::f30b880a-53bf-4cb7-b8e4-73fa580bc699" providerId="AD" clId="Web-{60D80163-A33C-4304-ACFB-148A7D8B782A}" dt="2022-06-30T23:22:42.522" v="897" actId="1076"/>
          <ac:picMkLst>
            <pc:docMk/>
            <pc:sldMk cId="2031513502" sldId="266"/>
            <ac:picMk id="2" creationId="{AF3BDCCB-7406-06E7-8574-272E29FA3F76}"/>
          </ac:picMkLst>
        </pc:picChg>
      </pc:sldChg>
      <pc:sldChg chg="addSp delSp modSp add replId">
        <pc:chgData name="Hannes Ortmeier" userId="S::hannes.ortmeier@ottogroup.com::f30b880a-53bf-4cb7-b8e4-73fa580bc699" providerId="AD" clId="Web-{60D80163-A33C-4304-ACFB-148A7D8B782A}" dt="2022-06-30T22:45:27.729" v="850" actId="14100"/>
        <pc:sldMkLst>
          <pc:docMk/>
          <pc:sldMk cId="3543312403" sldId="267"/>
        </pc:sldMkLst>
        <pc:spChg chg="mod">
          <ac:chgData name="Hannes Ortmeier" userId="S::hannes.ortmeier@ottogroup.com::f30b880a-53bf-4cb7-b8e4-73fa580bc699" providerId="AD" clId="Web-{60D80163-A33C-4304-ACFB-148A7D8B782A}" dt="2022-06-30T22:42:15.468" v="830" actId="20577"/>
          <ac:spMkLst>
            <pc:docMk/>
            <pc:sldMk cId="3543312403" sldId="267"/>
            <ac:spMk id="196" creationId="{00000000-0000-0000-0000-000000000000}"/>
          </ac:spMkLst>
        </pc:spChg>
        <pc:picChg chg="add del mod">
          <ac:chgData name="Hannes Ortmeier" userId="S::hannes.ortmeier@ottogroup.com::f30b880a-53bf-4cb7-b8e4-73fa580bc699" providerId="AD" clId="Web-{60D80163-A33C-4304-ACFB-148A7D8B782A}" dt="2022-06-30T22:44:49.290" v="842"/>
          <ac:picMkLst>
            <pc:docMk/>
            <pc:sldMk cId="3543312403" sldId="267"/>
            <ac:picMk id="2" creationId="{88DD2F19-96B7-B7F7-7C57-11E8657C1287}"/>
          </ac:picMkLst>
        </pc:picChg>
        <pc:picChg chg="del">
          <ac:chgData name="Hannes Ortmeier" userId="S::hannes.ortmeier@ottogroup.com::f30b880a-53bf-4cb7-b8e4-73fa580bc699" providerId="AD" clId="Web-{60D80163-A33C-4304-ACFB-148A7D8B782A}" dt="2022-06-30T22:43:00.141" v="831"/>
          <ac:picMkLst>
            <pc:docMk/>
            <pc:sldMk cId="3543312403" sldId="267"/>
            <ac:picMk id="3" creationId="{A6B025FC-C8C2-AFF2-CFB3-F874FCC5E76F}"/>
          </ac:picMkLst>
        </pc:picChg>
        <pc:picChg chg="add mod">
          <ac:chgData name="Hannes Ortmeier" userId="S::hannes.ortmeier@ottogroup.com::f30b880a-53bf-4cb7-b8e4-73fa580bc699" providerId="AD" clId="Web-{60D80163-A33C-4304-ACFB-148A7D8B782A}" dt="2022-06-30T22:45:27.729" v="850" actId="14100"/>
          <ac:picMkLst>
            <pc:docMk/>
            <pc:sldMk cId="3543312403" sldId="267"/>
            <ac:picMk id="4" creationId="{756D860D-9EE2-64C4-B5D1-0C49BECF2DC0}"/>
          </ac:picMkLst>
        </pc:picChg>
        <pc:picChg chg="add mod">
          <ac:chgData name="Hannes Ortmeier" userId="S::hannes.ortmeier@ottogroup.com::f30b880a-53bf-4cb7-b8e4-73fa580bc699" providerId="AD" clId="Web-{60D80163-A33C-4304-ACFB-148A7D8B782A}" dt="2022-06-30T22:45:22.729" v="849" actId="1076"/>
          <ac:picMkLst>
            <pc:docMk/>
            <pc:sldMk cId="3543312403" sldId="267"/>
            <ac:picMk id="5" creationId="{7E4C949E-1789-0119-0ACD-E368BB0E2346}"/>
          </ac:picMkLst>
        </pc:picChg>
      </pc:sldChg>
      <pc:sldChg chg="addSp delSp modSp add replId">
        <pc:chgData name="Hannes Ortmeier" userId="S::hannes.ortmeier@ottogroup.com::f30b880a-53bf-4cb7-b8e4-73fa580bc699" providerId="AD" clId="Web-{60D80163-A33C-4304-ACFB-148A7D8B782A}" dt="2022-06-30T22:50:48.737" v="865" actId="14100"/>
        <pc:sldMkLst>
          <pc:docMk/>
          <pc:sldMk cId="3055010681" sldId="268"/>
        </pc:sldMkLst>
        <pc:spChg chg="mod">
          <ac:chgData name="Hannes Ortmeier" userId="S::hannes.ortmeier@ottogroup.com::f30b880a-53bf-4cb7-b8e4-73fa580bc699" providerId="AD" clId="Web-{60D80163-A33C-4304-ACFB-148A7D8B782A}" dt="2022-06-30T22:44:08.174" v="837" actId="20577"/>
          <ac:spMkLst>
            <pc:docMk/>
            <pc:sldMk cId="3055010681" sldId="268"/>
            <ac:spMk id="196" creationId="{00000000-0000-0000-0000-000000000000}"/>
          </ac:spMkLst>
        </pc:spChg>
        <pc:picChg chg="del">
          <ac:chgData name="Hannes Ortmeier" userId="S::hannes.ortmeier@ottogroup.com::f30b880a-53bf-4cb7-b8e4-73fa580bc699" providerId="AD" clId="Web-{60D80163-A33C-4304-ACFB-148A7D8B782A}" dt="2022-06-30T22:44:08.784" v="838"/>
          <ac:picMkLst>
            <pc:docMk/>
            <pc:sldMk cId="3055010681" sldId="268"/>
            <ac:picMk id="2" creationId="{88DD2F19-96B7-B7F7-7C57-11E8657C1287}"/>
          </ac:picMkLst>
        </pc:picChg>
        <pc:picChg chg="add mod">
          <ac:chgData name="Hannes Ortmeier" userId="S::hannes.ortmeier@ottogroup.com::f30b880a-53bf-4cb7-b8e4-73fa580bc699" providerId="AD" clId="Web-{60D80163-A33C-4304-ACFB-148A7D8B782A}" dt="2022-06-30T22:44:18.440" v="841" actId="14100"/>
          <ac:picMkLst>
            <pc:docMk/>
            <pc:sldMk cId="3055010681" sldId="268"/>
            <ac:picMk id="3" creationId="{D1855C33-E7F0-3FBD-D333-AAE620482FBB}"/>
          </ac:picMkLst>
        </pc:picChg>
        <pc:picChg chg="add del mod">
          <ac:chgData name="Hannes Ortmeier" userId="S::hannes.ortmeier@ottogroup.com::f30b880a-53bf-4cb7-b8e4-73fa580bc699" providerId="AD" clId="Web-{60D80163-A33C-4304-ACFB-148A7D8B782A}" dt="2022-06-30T22:50:41.753" v="862"/>
          <ac:picMkLst>
            <pc:docMk/>
            <pc:sldMk cId="3055010681" sldId="268"/>
            <ac:picMk id="4" creationId="{03C0236C-A629-DAEE-8EF7-A001B12C46FD}"/>
          </ac:picMkLst>
        </pc:picChg>
        <pc:picChg chg="add mod">
          <ac:chgData name="Hannes Ortmeier" userId="S::hannes.ortmeier@ottogroup.com::f30b880a-53bf-4cb7-b8e4-73fa580bc699" providerId="AD" clId="Web-{60D80163-A33C-4304-ACFB-148A7D8B782A}" dt="2022-06-30T22:50:48.737" v="865" actId="14100"/>
          <ac:picMkLst>
            <pc:docMk/>
            <pc:sldMk cId="3055010681" sldId="268"/>
            <ac:picMk id="5" creationId="{D09CBA81-1196-EA6A-9B73-22E90C284F61}"/>
          </ac:picMkLst>
        </pc:picChg>
      </pc:sldChg>
    </pc:docChg>
  </pc:docChgLst>
  <pc:docChgLst>
    <pc:chgData name="Hannes Ortmeier" userId="S::hannes.ortmeier@ottogroup.com::f30b880a-53bf-4cb7-b8e4-73fa580bc699" providerId="AD" clId="Web-{B4E0ECBF-DE45-46F2-84AE-E3F6EA3185C7}"/>
    <pc:docChg chg="modSld">
      <pc:chgData name="Hannes Ortmeier" userId="S::hannes.ortmeier@ottogroup.com::f30b880a-53bf-4cb7-b8e4-73fa580bc699" providerId="AD" clId="Web-{B4E0ECBF-DE45-46F2-84AE-E3F6EA3185C7}" dt="2022-06-28T05:45:26.697" v="6" actId="20577"/>
      <pc:docMkLst>
        <pc:docMk/>
      </pc:docMkLst>
      <pc:sldChg chg="modSp">
        <pc:chgData name="Hannes Ortmeier" userId="S::hannes.ortmeier@ottogroup.com::f30b880a-53bf-4cb7-b8e4-73fa580bc699" providerId="AD" clId="Web-{B4E0ECBF-DE45-46F2-84AE-E3F6EA3185C7}" dt="2022-06-28T05:44:32.429" v="2" actId="20577"/>
        <pc:sldMkLst>
          <pc:docMk/>
          <pc:sldMk cId="0" sldId="256"/>
        </pc:sldMkLst>
        <pc:spChg chg="mod">
          <ac:chgData name="Hannes Ortmeier" userId="S::hannes.ortmeier@ottogroup.com::f30b880a-53bf-4cb7-b8e4-73fa580bc699" providerId="AD" clId="Web-{B4E0ECBF-DE45-46F2-84AE-E3F6EA3185C7}" dt="2022-06-28T05:44:32.429" v="2" actId="20577"/>
          <ac:spMkLst>
            <pc:docMk/>
            <pc:sldMk cId="0" sldId="256"/>
            <ac:spMk id="195" creationId="{00000000-0000-0000-0000-000000000000}"/>
          </ac:spMkLst>
        </pc:spChg>
      </pc:sldChg>
      <pc:sldChg chg="modSp">
        <pc:chgData name="Hannes Ortmeier" userId="S::hannes.ortmeier@ottogroup.com::f30b880a-53bf-4cb7-b8e4-73fa580bc699" providerId="AD" clId="Web-{B4E0ECBF-DE45-46F2-84AE-E3F6EA3185C7}" dt="2022-06-28T05:45:26.697" v="6" actId="20577"/>
        <pc:sldMkLst>
          <pc:docMk/>
          <pc:sldMk cId="898174403" sldId="262"/>
        </pc:sldMkLst>
        <pc:spChg chg="mod">
          <ac:chgData name="Hannes Ortmeier" userId="S::hannes.ortmeier@ottogroup.com::f30b880a-53bf-4cb7-b8e4-73fa580bc699" providerId="AD" clId="Web-{B4E0ECBF-DE45-46F2-84AE-E3F6EA3185C7}" dt="2022-06-28T05:45:26.697" v="6" actId="20577"/>
          <ac:spMkLst>
            <pc:docMk/>
            <pc:sldMk cId="898174403" sldId="262"/>
            <ac:spMk id="4" creationId="{149602F5-D03D-2721-5312-377AD43A5A5E}"/>
          </ac:spMkLst>
        </pc:spChg>
      </pc:sldChg>
    </pc:docChg>
  </pc:docChgLst>
  <pc:docChgLst>
    <pc:chgData name="Hannes Ortmeier" userId="S::hannes.ortmeier@ottogroup.com::f30b880a-53bf-4cb7-b8e4-73fa580bc699" providerId="AD" clId="Web-{AD32F3E0-8251-400D-B024-28C4AF9464DE}"/>
    <pc:docChg chg="modSld">
      <pc:chgData name="Hannes Ortmeier" userId="S::hannes.ortmeier@ottogroup.com::f30b880a-53bf-4cb7-b8e4-73fa580bc699" providerId="AD" clId="Web-{AD32F3E0-8251-400D-B024-28C4AF9464DE}" dt="2022-06-27T07:59:07.110" v="31" actId="1076"/>
      <pc:docMkLst>
        <pc:docMk/>
      </pc:docMkLst>
      <pc:sldChg chg="delSp modSp">
        <pc:chgData name="Hannes Ortmeier" userId="S::hannes.ortmeier@ottogroup.com::f30b880a-53bf-4cb7-b8e4-73fa580bc699" providerId="AD" clId="Web-{AD32F3E0-8251-400D-B024-28C4AF9464DE}" dt="2022-06-27T07:58:06.217" v="23" actId="20577"/>
        <pc:sldMkLst>
          <pc:docMk/>
          <pc:sldMk cId="0" sldId="256"/>
        </pc:sldMkLst>
        <pc:spChg chg="del mod">
          <ac:chgData name="Hannes Ortmeier" userId="S::hannes.ortmeier@ottogroup.com::f30b880a-53bf-4cb7-b8e4-73fa580bc699" providerId="AD" clId="Web-{AD32F3E0-8251-400D-B024-28C4AF9464DE}" dt="2022-06-27T07:56:44.934" v="3"/>
          <ac:spMkLst>
            <pc:docMk/>
            <pc:sldMk cId="0" sldId="256"/>
            <ac:spMk id="192" creationId="{00000000-0000-0000-0000-000000000000}"/>
          </ac:spMkLst>
        </pc:spChg>
        <pc:spChg chg="del mod">
          <ac:chgData name="Hannes Ortmeier" userId="S::hannes.ortmeier@ottogroup.com::f30b880a-53bf-4cb7-b8e4-73fa580bc699" providerId="AD" clId="Web-{AD32F3E0-8251-400D-B024-28C4AF9464DE}" dt="2022-06-27T07:56:37.871" v="2"/>
          <ac:spMkLst>
            <pc:docMk/>
            <pc:sldMk cId="0" sldId="256"/>
            <ac:spMk id="193" creationId="{00000000-0000-0000-0000-000000000000}"/>
          </ac:spMkLst>
        </pc:spChg>
        <pc:spChg chg="mod">
          <ac:chgData name="Hannes Ortmeier" userId="S::hannes.ortmeier@ottogroup.com::f30b880a-53bf-4cb7-b8e4-73fa580bc699" providerId="AD" clId="Web-{AD32F3E0-8251-400D-B024-28C4AF9464DE}" dt="2022-06-27T07:58:06.217" v="23" actId="20577"/>
          <ac:spMkLst>
            <pc:docMk/>
            <pc:sldMk cId="0" sldId="256"/>
            <ac:spMk id="195" creationId="{00000000-0000-0000-0000-000000000000}"/>
          </ac:spMkLst>
        </pc:spChg>
      </pc:sldChg>
      <pc:sldChg chg="modSp">
        <pc:chgData name="Hannes Ortmeier" userId="S::hannes.ortmeier@ottogroup.com::f30b880a-53bf-4cb7-b8e4-73fa580bc699" providerId="AD" clId="Web-{AD32F3E0-8251-400D-B024-28C4AF9464DE}" dt="2022-06-27T07:59:07.110" v="31" actId="1076"/>
        <pc:sldMkLst>
          <pc:docMk/>
          <pc:sldMk cId="0" sldId="257"/>
        </pc:sldMkLst>
        <pc:grpChg chg="mod">
          <ac:chgData name="Hannes Ortmeier" userId="S::hannes.ortmeier@ottogroup.com::f30b880a-53bf-4cb7-b8e4-73fa580bc699" providerId="AD" clId="Web-{AD32F3E0-8251-400D-B024-28C4AF9464DE}" dt="2022-06-27T07:58:45.484" v="25" actId="1076"/>
          <ac:grpSpMkLst>
            <pc:docMk/>
            <pc:sldMk cId="0" sldId="257"/>
            <ac:grpSpMk id="200" creationId="{00000000-0000-0000-0000-000000000000}"/>
          </ac:grpSpMkLst>
        </pc:grpChg>
        <pc:grpChg chg="mod">
          <ac:chgData name="Hannes Ortmeier" userId="S::hannes.ortmeier@ottogroup.com::f30b880a-53bf-4cb7-b8e4-73fa580bc699" providerId="AD" clId="Web-{AD32F3E0-8251-400D-B024-28C4AF9464DE}" dt="2022-06-27T07:59:07.110" v="31" actId="1076"/>
          <ac:grpSpMkLst>
            <pc:docMk/>
            <pc:sldMk cId="0" sldId="257"/>
            <ac:grpSpMk id="210" creationId="{00000000-0000-0000-0000-000000000000}"/>
          </ac:grpSpMkLst>
        </pc:grpChg>
        <pc:grpChg chg="mod">
          <ac:chgData name="Hannes Ortmeier" userId="S::hannes.ortmeier@ottogroup.com::f30b880a-53bf-4cb7-b8e4-73fa580bc699" providerId="AD" clId="Web-{AD32F3E0-8251-400D-B024-28C4AF9464DE}" dt="2022-06-27T07:59:03.408" v="29" actId="1076"/>
          <ac:grpSpMkLst>
            <pc:docMk/>
            <pc:sldMk cId="0" sldId="257"/>
            <ac:grpSpMk id="215" creationId="{00000000-0000-0000-0000-000000000000}"/>
          </ac:grpSpMkLst>
        </pc:grpChg>
        <pc:picChg chg="mod">
          <ac:chgData name="Hannes Ortmeier" userId="S::hannes.ortmeier@ottogroup.com::f30b880a-53bf-4cb7-b8e4-73fa580bc699" providerId="AD" clId="Web-{AD32F3E0-8251-400D-B024-28C4AF9464DE}" dt="2022-06-27T07:58:45.437" v="24" actId="1076"/>
          <ac:picMkLst>
            <pc:docMk/>
            <pc:sldMk cId="0" sldId="257"/>
            <ac:picMk id="199" creationId="{00000000-0000-0000-0000-000000000000}"/>
          </ac:picMkLst>
        </pc:picChg>
        <pc:picChg chg="mod">
          <ac:chgData name="Hannes Ortmeier" userId="S::hannes.ortmeier@ottogroup.com::f30b880a-53bf-4cb7-b8e4-73fa580bc699" providerId="AD" clId="Web-{AD32F3E0-8251-400D-B024-28C4AF9464DE}" dt="2022-06-27T07:59:07.079" v="30" actId="1076"/>
          <ac:picMkLst>
            <pc:docMk/>
            <pc:sldMk cId="0" sldId="257"/>
            <ac:picMk id="209" creationId="{00000000-0000-0000-0000-000000000000}"/>
          </ac:picMkLst>
        </pc:picChg>
        <pc:picChg chg="mod">
          <ac:chgData name="Hannes Ortmeier" userId="S::hannes.ortmeier@ottogroup.com::f30b880a-53bf-4cb7-b8e4-73fa580bc699" providerId="AD" clId="Web-{AD32F3E0-8251-400D-B024-28C4AF9464DE}" dt="2022-06-27T07:59:03.360" v="28" actId="1076"/>
          <ac:picMkLst>
            <pc:docMk/>
            <pc:sldMk cId="0" sldId="257"/>
            <ac:picMk id="214" creationId="{00000000-0000-0000-0000-000000000000}"/>
          </ac:picMkLst>
        </pc:picChg>
      </pc:sldChg>
    </pc:docChg>
  </pc:docChgLst>
  <pc:docChgLst>
    <pc:chgData name="Hannes Ortmeier" userId="S::hannes.ortmeier@ottogroup.com::f30b880a-53bf-4cb7-b8e4-73fa580bc699" providerId="AD" clId="Web-{2FCC13BA-8526-4068-9F39-02C8335B3804}"/>
    <pc:docChg chg="modSld">
      <pc:chgData name="Hannes Ortmeier" userId="S::hannes.ortmeier@ottogroup.com::f30b880a-53bf-4cb7-b8e4-73fa580bc699" providerId="AD" clId="Web-{2FCC13BA-8526-4068-9F39-02C8335B3804}" dt="2022-06-28T08:09:39.886" v="3" actId="1076"/>
      <pc:docMkLst>
        <pc:docMk/>
      </pc:docMkLst>
      <pc:sldChg chg="addSp modSp">
        <pc:chgData name="Hannes Ortmeier" userId="S::hannes.ortmeier@ottogroup.com::f30b880a-53bf-4cb7-b8e4-73fa580bc699" providerId="AD" clId="Web-{2FCC13BA-8526-4068-9F39-02C8335B3804}" dt="2022-06-28T08:09:39.886" v="3" actId="1076"/>
        <pc:sldMkLst>
          <pc:docMk/>
          <pc:sldMk cId="898174403" sldId="262"/>
        </pc:sldMkLst>
        <pc:picChg chg="add mod">
          <ac:chgData name="Hannes Ortmeier" userId="S::hannes.ortmeier@ottogroup.com::f30b880a-53bf-4cb7-b8e4-73fa580bc699" providerId="AD" clId="Web-{2FCC13BA-8526-4068-9F39-02C8335B3804}" dt="2022-06-28T08:09:39.886" v="3" actId="1076"/>
          <ac:picMkLst>
            <pc:docMk/>
            <pc:sldMk cId="898174403" sldId="262"/>
            <ac:picMk id="2" creationId="{359289FA-7E0A-27FC-EC4A-F960E51B89D4}"/>
          </ac:picMkLst>
        </pc:picChg>
      </pc:sldChg>
    </pc:docChg>
  </pc:docChgLst>
  <pc:docChgLst>
    <pc:chgData name="Hannes Ortmeier" userId="S::hannes.ortmeier@ottogroup.com::f30b880a-53bf-4cb7-b8e4-73fa580bc699" providerId="AD" clId="Web-{B29EA50B-B345-41AD-9D8A-72D0B0417E18}"/>
    <pc:docChg chg="delSld modSld">
      <pc:chgData name="Hannes Ortmeier" userId="S::hannes.ortmeier@ottogroup.com::f30b880a-53bf-4cb7-b8e4-73fa580bc699" providerId="AD" clId="Web-{B29EA50B-B345-41AD-9D8A-72D0B0417E18}" dt="2022-06-28T09:24:20.269" v="109" actId="14100"/>
      <pc:docMkLst>
        <pc:docMk/>
      </pc:docMkLst>
      <pc:sldChg chg="modSp">
        <pc:chgData name="Hannes Ortmeier" userId="S::hannes.ortmeier@ottogroup.com::f30b880a-53bf-4cb7-b8e4-73fa580bc699" providerId="AD" clId="Web-{B29EA50B-B345-41AD-9D8A-72D0B0417E18}" dt="2022-06-28T08:21:58.188" v="19" actId="14100"/>
        <pc:sldMkLst>
          <pc:docMk/>
          <pc:sldMk cId="0" sldId="256"/>
        </pc:sldMkLst>
        <pc:spChg chg="mod">
          <ac:chgData name="Hannes Ortmeier" userId="S::hannes.ortmeier@ottogroup.com::f30b880a-53bf-4cb7-b8e4-73fa580bc699" providerId="AD" clId="Web-{B29EA50B-B345-41AD-9D8A-72D0B0417E18}" dt="2022-06-28T08:21:58.188" v="19" actId="14100"/>
          <ac:spMkLst>
            <pc:docMk/>
            <pc:sldMk cId="0" sldId="256"/>
            <ac:spMk id="195" creationId="{00000000-0000-0000-0000-000000000000}"/>
          </ac:spMkLst>
        </pc:spChg>
      </pc:sldChg>
      <pc:sldChg chg="del mod modShow">
        <pc:chgData name="Hannes Ortmeier" userId="S::hannes.ortmeier@ottogroup.com::f30b880a-53bf-4cb7-b8e4-73fa580bc699" providerId="AD" clId="Web-{B29EA50B-B345-41AD-9D8A-72D0B0417E18}" dt="2022-06-28T09:19:51.728" v="21"/>
        <pc:sldMkLst>
          <pc:docMk/>
          <pc:sldMk cId="0" sldId="258"/>
        </pc:sldMkLst>
      </pc:sldChg>
      <pc:sldChg chg="addSp delSp modSp">
        <pc:chgData name="Hannes Ortmeier" userId="S::hannes.ortmeier@ottogroup.com::f30b880a-53bf-4cb7-b8e4-73fa580bc699" providerId="AD" clId="Web-{B29EA50B-B345-41AD-9D8A-72D0B0417E18}" dt="2022-06-28T09:24:20.269" v="109" actId="14100"/>
        <pc:sldMkLst>
          <pc:docMk/>
          <pc:sldMk cId="898174403" sldId="262"/>
        </pc:sldMkLst>
        <pc:spChg chg="add mod">
          <ac:chgData name="Hannes Ortmeier" userId="S::hannes.ortmeier@ottogroup.com::f30b880a-53bf-4cb7-b8e4-73fa580bc699" providerId="AD" clId="Web-{B29EA50B-B345-41AD-9D8A-72D0B0417E18}" dt="2022-06-28T09:24:20.269" v="109" actId="14100"/>
          <ac:spMkLst>
            <pc:docMk/>
            <pc:sldMk cId="898174403" sldId="262"/>
            <ac:spMk id="3" creationId="{FD8A57C7-8829-B0D1-F597-AE2928880A6A}"/>
          </ac:spMkLst>
        </pc:spChg>
        <pc:spChg chg="mod">
          <ac:chgData name="Hannes Ortmeier" userId="S::hannes.ortmeier@ottogroup.com::f30b880a-53bf-4cb7-b8e4-73fa580bc699" providerId="AD" clId="Web-{B29EA50B-B345-41AD-9D8A-72D0B0417E18}" dt="2022-06-28T09:23:05.360" v="80" actId="14100"/>
          <ac:spMkLst>
            <pc:docMk/>
            <pc:sldMk cId="898174403" sldId="262"/>
            <ac:spMk id="4" creationId="{149602F5-D03D-2721-5312-377AD43A5A5E}"/>
          </ac:spMkLst>
        </pc:spChg>
        <pc:spChg chg="add del">
          <ac:chgData name="Hannes Ortmeier" userId="S::hannes.ortmeier@ottogroup.com::f30b880a-53bf-4cb7-b8e4-73fa580bc699" providerId="AD" clId="Web-{B29EA50B-B345-41AD-9D8A-72D0B0417E18}" dt="2022-06-28T09:23:14.407" v="82"/>
          <ac:spMkLst>
            <pc:docMk/>
            <pc:sldMk cId="898174403" sldId="262"/>
            <ac:spMk id="5" creationId="{E586284A-4EB8-A186-DB54-E1530A0A881B}"/>
          </ac:spMkLst>
        </pc:spChg>
        <pc:picChg chg="mod">
          <ac:chgData name="Hannes Ortmeier" userId="S::hannes.ortmeier@ottogroup.com::f30b880a-53bf-4cb7-b8e4-73fa580bc699" providerId="AD" clId="Web-{B29EA50B-B345-41AD-9D8A-72D0B0417E18}" dt="2022-06-28T09:24:13.284" v="108" actId="1076"/>
          <ac:picMkLst>
            <pc:docMk/>
            <pc:sldMk cId="898174403" sldId="262"/>
            <ac:picMk id="2" creationId="{359289FA-7E0A-27FC-EC4A-F960E51B89D4}"/>
          </ac:picMkLst>
        </pc:picChg>
      </pc:sldChg>
    </pc:docChg>
  </pc:docChgLst>
  <pc:docChgLst>
    <pc:chgData name="Hannes Ortmeier" userId="S::hannes.ortmeier@ottogroup.com::f30b880a-53bf-4cb7-b8e4-73fa580bc699" providerId="AD" clId="Web-{5D82384C-2EC7-40F9-BAA1-FF20C8062819}"/>
    <pc:docChg chg="addSld delSld modSld sldOrd">
      <pc:chgData name="Hannes Ortmeier" userId="S::hannes.ortmeier@ottogroup.com::f30b880a-53bf-4cb7-b8e4-73fa580bc699" providerId="AD" clId="Web-{5D82384C-2EC7-40F9-BAA1-FF20C8062819}" dt="2022-06-27T14:18:22.819" v="471"/>
      <pc:docMkLst>
        <pc:docMk/>
      </pc:docMkLst>
      <pc:sldChg chg="addSp delSp modSp">
        <pc:chgData name="Hannes Ortmeier" userId="S::hannes.ortmeier@ottogroup.com::f30b880a-53bf-4cb7-b8e4-73fa580bc699" providerId="AD" clId="Web-{5D82384C-2EC7-40F9-BAA1-FF20C8062819}" dt="2022-06-27T13:28:11.471" v="67" actId="1076"/>
        <pc:sldMkLst>
          <pc:docMk/>
          <pc:sldMk cId="0" sldId="256"/>
        </pc:sldMkLst>
        <pc:spChg chg="add del mod">
          <ac:chgData name="Hannes Ortmeier" userId="S::hannes.ortmeier@ottogroup.com::f30b880a-53bf-4cb7-b8e4-73fa580bc699" providerId="AD" clId="Web-{5D82384C-2EC7-40F9-BAA1-FF20C8062819}" dt="2022-06-27T13:26:13.139" v="30"/>
          <ac:spMkLst>
            <pc:docMk/>
            <pc:sldMk cId="0" sldId="256"/>
            <ac:spMk id="2" creationId="{20704CF1-FA6E-6735-6A6D-D68012D9ACE9}"/>
          </ac:spMkLst>
        </pc:spChg>
        <pc:spChg chg="add mod">
          <ac:chgData name="Hannes Ortmeier" userId="S::hannes.ortmeier@ottogroup.com::f30b880a-53bf-4cb7-b8e4-73fa580bc699" providerId="AD" clId="Web-{5D82384C-2EC7-40F9-BAA1-FF20C8062819}" dt="2022-06-27T13:28:11.471" v="67" actId="1076"/>
          <ac:spMkLst>
            <pc:docMk/>
            <pc:sldMk cId="0" sldId="256"/>
            <ac:spMk id="4" creationId="{77665AB5-8D40-F65E-897D-9A6EFD7A69DC}"/>
          </ac:spMkLst>
        </pc:spChg>
        <pc:picChg chg="del mod">
          <ac:chgData name="Hannes Ortmeier" userId="S::hannes.ortmeier@ottogroup.com::f30b880a-53bf-4cb7-b8e4-73fa580bc699" providerId="AD" clId="Web-{5D82384C-2EC7-40F9-BAA1-FF20C8062819}" dt="2022-06-27T13:25:54.607" v="27"/>
          <ac:picMkLst>
            <pc:docMk/>
            <pc:sldMk cId="0" sldId="256"/>
            <ac:picMk id="194" creationId="{00000000-0000-0000-0000-000000000000}"/>
          </ac:picMkLst>
        </pc:picChg>
      </pc:sldChg>
      <pc:sldChg chg="addSp delSp modSp">
        <pc:chgData name="Hannes Ortmeier" userId="S::hannes.ortmeier@ottogroup.com::f30b880a-53bf-4cb7-b8e4-73fa580bc699" providerId="AD" clId="Web-{5D82384C-2EC7-40F9-BAA1-FF20C8062819}" dt="2022-06-27T13:25:07.246" v="23"/>
        <pc:sldMkLst>
          <pc:docMk/>
          <pc:sldMk cId="0" sldId="257"/>
        </pc:sldMkLst>
        <pc:spChg chg="mod">
          <ac:chgData name="Hannes Ortmeier" userId="S::hannes.ortmeier@ottogroup.com::f30b880a-53bf-4cb7-b8e4-73fa580bc699" providerId="AD" clId="Web-{5D82384C-2EC7-40F9-BAA1-FF20C8062819}" dt="2022-06-27T13:23:03.023" v="6" actId="1076"/>
          <ac:spMkLst>
            <pc:docMk/>
            <pc:sldMk cId="0" sldId="257"/>
            <ac:spMk id="201" creationId="{00000000-0000-0000-0000-000000000000}"/>
          </ac:spMkLst>
        </pc:spChg>
        <pc:spChg chg="mod">
          <ac:chgData name="Hannes Ortmeier" userId="S::hannes.ortmeier@ottogroup.com::f30b880a-53bf-4cb7-b8e4-73fa580bc699" providerId="AD" clId="Web-{5D82384C-2EC7-40F9-BAA1-FF20C8062819}" dt="2022-06-27T13:23:19.914" v="11" actId="1076"/>
          <ac:spMkLst>
            <pc:docMk/>
            <pc:sldMk cId="0" sldId="257"/>
            <ac:spMk id="211" creationId="{00000000-0000-0000-0000-000000000000}"/>
          </ac:spMkLst>
        </pc:spChg>
        <pc:spChg chg="mod">
          <ac:chgData name="Hannes Ortmeier" userId="S::hannes.ortmeier@ottogroup.com::f30b880a-53bf-4cb7-b8e4-73fa580bc699" providerId="AD" clId="Web-{5D82384C-2EC7-40F9-BAA1-FF20C8062819}" dt="2022-06-27T13:22:44.866" v="4" actId="14100"/>
          <ac:spMkLst>
            <pc:docMk/>
            <pc:sldMk cId="0" sldId="257"/>
            <ac:spMk id="216" creationId="{00000000-0000-0000-0000-000000000000}"/>
          </ac:spMkLst>
        </pc:spChg>
        <pc:grpChg chg="mod">
          <ac:chgData name="Hannes Ortmeier" userId="S::hannes.ortmeier@ottogroup.com::f30b880a-53bf-4cb7-b8e4-73fa580bc699" providerId="AD" clId="Web-{5D82384C-2EC7-40F9-BAA1-FF20C8062819}" dt="2022-06-27T13:24:49.511" v="18" actId="1076"/>
          <ac:grpSpMkLst>
            <pc:docMk/>
            <pc:sldMk cId="0" sldId="257"/>
            <ac:grpSpMk id="200" creationId="{00000000-0000-0000-0000-000000000000}"/>
          </ac:grpSpMkLst>
        </pc:grpChg>
        <pc:grpChg chg="mod">
          <ac:chgData name="Hannes Ortmeier" userId="S::hannes.ortmeier@ottogroup.com::f30b880a-53bf-4cb7-b8e4-73fa580bc699" providerId="AD" clId="Web-{5D82384C-2EC7-40F9-BAA1-FF20C8062819}" dt="2022-06-27T13:24:41.448" v="15" actId="1076"/>
          <ac:grpSpMkLst>
            <pc:docMk/>
            <pc:sldMk cId="0" sldId="257"/>
            <ac:grpSpMk id="204" creationId="{00000000-0000-0000-0000-000000000000}"/>
          </ac:grpSpMkLst>
        </pc:grpChg>
        <pc:grpChg chg="mod">
          <ac:chgData name="Hannes Ortmeier" userId="S::hannes.ortmeier@ottogroup.com::f30b880a-53bf-4cb7-b8e4-73fa580bc699" providerId="AD" clId="Web-{5D82384C-2EC7-40F9-BAA1-FF20C8062819}" dt="2022-06-27T13:24:53.839" v="20" actId="1076"/>
          <ac:grpSpMkLst>
            <pc:docMk/>
            <pc:sldMk cId="0" sldId="257"/>
            <ac:grpSpMk id="210" creationId="{00000000-0000-0000-0000-000000000000}"/>
          </ac:grpSpMkLst>
        </pc:grpChg>
        <pc:grpChg chg="mod">
          <ac:chgData name="Hannes Ortmeier" userId="S::hannes.ortmeier@ottogroup.com::f30b880a-53bf-4cb7-b8e4-73fa580bc699" providerId="AD" clId="Web-{5D82384C-2EC7-40F9-BAA1-FF20C8062819}" dt="2022-06-27T13:25:04.527" v="22" actId="1076"/>
          <ac:grpSpMkLst>
            <pc:docMk/>
            <pc:sldMk cId="0" sldId="257"/>
            <ac:grpSpMk id="215" creationId="{00000000-0000-0000-0000-000000000000}"/>
          </ac:grpSpMkLst>
        </pc:grpChg>
        <pc:picChg chg="mod">
          <ac:chgData name="Hannes Ortmeier" userId="S::hannes.ortmeier@ottogroup.com::f30b880a-53bf-4cb7-b8e4-73fa580bc699" providerId="AD" clId="Web-{5D82384C-2EC7-40F9-BAA1-FF20C8062819}" dt="2022-06-27T13:24:49.480" v="17" actId="1076"/>
          <ac:picMkLst>
            <pc:docMk/>
            <pc:sldMk cId="0" sldId="257"/>
            <ac:picMk id="199" creationId="{00000000-0000-0000-0000-000000000000}"/>
          </ac:picMkLst>
        </pc:picChg>
        <pc:picChg chg="mod">
          <ac:chgData name="Hannes Ortmeier" userId="S::hannes.ortmeier@ottogroup.com::f30b880a-53bf-4cb7-b8e4-73fa580bc699" providerId="AD" clId="Web-{5D82384C-2EC7-40F9-BAA1-FF20C8062819}" dt="2022-06-27T13:24:41.479" v="16" actId="1076"/>
          <ac:picMkLst>
            <pc:docMk/>
            <pc:sldMk cId="0" sldId="257"/>
            <ac:picMk id="208" creationId="{00000000-0000-0000-0000-000000000000}"/>
          </ac:picMkLst>
        </pc:picChg>
        <pc:picChg chg="mod">
          <ac:chgData name="Hannes Ortmeier" userId="S::hannes.ortmeier@ottogroup.com::f30b880a-53bf-4cb7-b8e4-73fa580bc699" providerId="AD" clId="Web-{5D82384C-2EC7-40F9-BAA1-FF20C8062819}" dt="2022-06-27T13:24:53.777" v="19" actId="1076"/>
          <ac:picMkLst>
            <pc:docMk/>
            <pc:sldMk cId="0" sldId="257"/>
            <ac:picMk id="209" creationId="{00000000-0000-0000-0000-000000000000}"/>
          </ac:picMkLst>
        </pc:picChg>
        <pc:picChg chg="mod">
          <ac:chgData name="Hannes Ortmeier" userId="S::hannes.ortmeier@ottogroup.com::f30b880a-53bf-4cb7-b8e4-73fa580bc699" providerId="AD" clId="Web-{5D82384C-2EC7-40F9-BAA1-FF20C8062819}" dt="2022-06-27T13:25:04.480" v="21" actId="1076"/>
          <ac:picMkLst>
            <pc:docMk/>
            <pc:sldMk cId="0" sldId="257"/>
            <ac:picMk id="214" creationId="{00000000-0000-0000-0000-000000000000}"/>
          </ac:picMkLst>
        </pc:picChg>
        <pc:cxnChg chg="add del mod">
          <ac:chgData name="Hannes Ortmeier" userId="S::hannes.ortmeier@ottogroup.com::f30b880a-53bf-4cb7-b8e4-73fa580bc699" providerId="AD" clId="Web-{5D82384C-2EC7-40F9-BAA1-FF20C8062819}" dt="2022-06-27T13:25:07.246" v="23"/>
          <ac:cxnSpMkLst>
            <pc:docMk/>
            <pc:sldMk cId="0" sldId="257"/>
            <ac:cxnSpMk id="2" creationId="{426E6B7C-E4E1-8497-5405-643CB16EEBD9}"/>
          </ac:cxnSpMkLst>
        </pc:cxnChg>
      </pc:sldChg>
      <pc:sldChg chg="new del">
        <pc:chgData name="Hannes Ortmeier" userId="S::hannes.ortmeier@ottogroup.com::f30b880a-53bf-4cb7-b8e4-73fa580bc699" providerId="AD" clId="Web-{5D82384C-2EC7-40F9-BAA1-FF20C8062819}" dt="2022-06-27T13:29:06.083" v="70"/>
        <pc:sldMkLst>
          <pc:docMk/>
          <pc:sldMk cId="1544230056" sldId="260"/>
        </pc:sldMkLst>
      </pc:sldChg>
      <pc:sldChg chg="addSp delSp modSp add ord replId">
        <pc:chgData name="Hannes Ortmeier" userId="S::hannes.ortmeier@ottogroup.com::f30b880a-53bf-4cb7-b8e4-73fa580bc699" providerId="AD" clId="Web-{5D82384C-2EC7-40F9-BAA1-FF20C8062819}" dt="2022-06-27T14:17:30.471" v="465" actId="20577"/>
        <pc:sldMkLst>
          <pc:docMk/>
          <pc:sldMk cId="2349104598" sldId="261"/>
        </pc:sldMkLst>
        <pc:spChg chg="add del mod">
          <ac:chgData name="Hannes Ortmeier" userId="S::hannes.ortmeier@ottogroup.com::f30b880a-53bf-4cb7-b8e4-73fa580bc699" providerId="AD" clId="Web-{5D82384C-2EC7-40F9-BAA1-FF20C8062819}" dt="2022-06-27T13:29:43.068" v="91"/>
          <ac:spMkLst>
            <pc:docMk/>
            <pc:sldMk cId="2349104598" sldId="261"/>
            <ac:spMk id="2" creationId="{06FC0855-2611-905F-884D-EF3ACF7BF92C}"/>
          </ac:spMkLst>
        </pc:spChg>
        <pc:spChg chg="add del mod">
          <ac:chgData name="Hannes Ortmeier" userId="S::hannes.ortmeier@ottogroup.com::f30b880a-53bf-4cb7-b8e4-73fa580bc699" providerId="AD" clId="Web-{5D82384C-2EC7-40F9-BAA1-FF20C8062819}" dt="2022-06-27T14:17:02.485" v="455"/>
          <ac:spMkLst>
            <pc:docMk/>
            <pc:sldMk cId="2349104598" sldId="261"/>
            <ac:spMk id="4" creationId="{149602F5-D03D-2721-5312-377AD43A5A5E}"/>
          </ac:spMkLst>
        </pc:spChg>
        <pc:spChg chg="mod">
          <ac:chgData name="Hannes Ortmeier" userId="S::hannes.ortmeier@ottogroup.com::f30b880a-53bf-4cb7-b8e4-73fa580bc699" providerId="AD" clId="Web-{5D82384C-2EC7-40F9-BAA1-FF20C8062819}" dt="2022-06-27T14:17:30.471" v="465" actId="20577"/>
          <ac:spMkLst>
            <pc:docMk/>
            <pc:sldMk cId="2349104598" sldId="261"/>
            <ac:spMk id="196" creationId="{00000000-0000-0000-0000-000000000000}"/>
          </ac:spMkLst>
        </pc:spChg>
        <pc:grpChg chg="del">
          <ac:chgData name="Hannes Ortmeier" userId="S::hannes.ortmeier@ottogroup.com::f30b880a-53bf-4cb7-b8e4-73fa580bc699" providerId="AD" clId="Web-{5D82384C-2EC7-40F9-BAA1-FF20C8062819}" dt="2022-06-27T13:29:33.365" v="87"/>
          <ac:grpSpMkLst>
            <pc:docMk/>
            <pc:sldMk cId="2349104598" sldId="261"/>
            <ac:grpSpMk id="200" creationId="{00000000-0000-0000-0000-000000000000}"/>
          </ac:grpSpMkLst>
        </pc:grpChg>
        <pc:grpChg chg="del">
          <ac:chgData name="Hannes Ortmeier" userId="S::hannes.ortmeier@ottogroup.com::f30b880a-53bf-4cb7-b8e4-73fa580bc699" providerId="AD" clId="Web-{5D82384C-2EC7-40F9-BAA1-FF20C8062819}" dt="2022-06-27T13:29:33.365" v="86"/>
          <ac:grpSpMkLst>
            <pc:docMk/>
            <pc:sldMk cId="2349104598" sldId="261"/>
            <ac:grpSpMk id="204" creationId="{00000000-0000-0000-0000-000000000000}"/>
          </ac:grpSpMkLst>
        </pc:grpChg>
        <pc:grpChg chg="del">
          <ac:chgData name="Hannes Ortmeier" userId="S::hannes.ortmeier@ottogroup.com::f30b880a-53bf-4cb7-b8e4-73fa580bc699" providerId="AD" clId="Web-{5D82384C-2EC7-40F9-BAA1-FF20C8062819}" dt="2022-06-27T13:29:33.365" v="83"/>
          <ac:grpSpMkLst>
            <pc:docMk/>
            <pc:sldMk cId="2349104598" sldId="261"/>
            <ac:grpSpMk id="210" creationId="{00000000-0000-0000-0000-000000000000}"/>
          </ac:grpSpMkLst>
        </pc:grpChg>
        <pc:grpChg chg="del">
          <ac:chgData name="Hannes Ortmeier" userId="S::hannes.ortmeier@ottogroup.com::f30b880a-53bf-4cb7-b8e4-73fa580bc699" providerId="AD" clId="Web-{5D82384C-2EC7-40F9-BAA1-FF20C8062819}" dt="2022-06-27T13:29:33.365" v="81"/>
          <ac:grpSpMkLst>
            <pc:docMk/>
            <pc:sldMk cId="2349104598" sldId="261"/>
            <ac:grpSpMk id="215" creationId="{00000000-0000-0000-0000-000000000000}"/>
          </ac:grpSpMkLst>
        </pc:grpChg>
        <pc:picChg chg="add mod">
          <ac:chgData name="Hannes Ortmeier" userId="S::hannes.ortmeier@ottogroup.com::f30b880a-53bf-4cb7-b8e4-73fa580bc699" providerId="AD" clId="Web-{5D82384C-2EC7-40F9-BAA1-FF20C8062819}" dt="2022-06-27T14:17:15.720" v="459" actId="1076"/>
          <ac:picMkLst>
            <pc:docMk/>
            <pc:sldMk cId="2349104598" sldId="261"/>
            <ac:picMk id="2" creationId="{C6448C2C-FF9C-ECDB-0689-8E96259206F6}"/>
          </ac:picMkLst>
        </pc:picChg>
        <pc:picChg chg="del">
          <ac:chgData name="Hannes Ortmeier" userId="S::hannes.ortmeier@ottogroup.com::f30b880a-53bf-4cb7-b8e4-73fa580bc699" providerId="AD" clId="Web-{5D82384C-2EC7-40F9-BAA1-FF20C8062819}" dt="2022-06-27T13:29:33.365" v="88"/>
          <ac:picMkLst>
            <pc:docMk/>
            <pc:sldMk cId="2349104598" sldId="261"/>
            <ac:picMk id="199" creationId="{00000000-0000-0000-0000-000000000000}"/>
          </ac:picMkLst>
        </pc:picChg>
        <pc:picChg chg="del">
          <ac:chgData name="Hannes Ortmeier" userId="S::hannes.ortmeier@ottogroup.com::f30b880a-53bf-4cb7-b8e4-73fa580bc699" providerId="AD" clId="Web-{5D82384C-2EC7-40F9-BAA1-FF20C8062819}" dt="2022-06-27T13:29:33.365" v="85"/>
          <ac:picMkLst>
            <pc:docMk/>
            <pc:sldMk cId="2349104598" sldId="261"/>
            <ac:picMk id="208" creationId="{00000000-0000-0000-0000-000000000000}"/>
          </ac:picMkLst>
        </pc:picChg>
        <pc:picChg chg="del">
          <ac:chgData name="Hannes Ortmeier" userId="S::hannes.ortmeier@ottogroup.com::f30b880a-53bf-4cb7-b8e4-73fa580bc699" providerId="AD" clId="Web-{5D82384C-2EC7-40F9-BAA1-FF20C8062819}" dt="2022-06-27T13:29:33.365" v="84"/>
          <ac:picMkLst>
            <pc:docMk/>
            <pc:sldMk cId="2349104598" sldId="261"/>
            <ac:picMk id="209" creationId="{00000000-0000-0000-0000-000000000000}"/>
          </ac:picMkLst>
        </pc:picChg>
        <pc:picChg chg="del">
          <ac:chgData name="Hannes Ortmeier" userId="S::hannes.ortmeier@ottogroup.com::f30b880a-53bf-4cb7-b8e4-73fa580bc699" providerId="AD" clId="Web-{5D82384C-2EC7-40F9-BAA1-FF20C8062819}" dt="2022-06-27T13:29:33.365" v="82"/>
          <ac:picMkLst>
            <pc:docMk/>
            <pc:sldMk cId="2349104598" sldId="261"/>
            <ac:picMk id="214" creationId="{00000000-0000-0000-0000-000000000000}"/>
          </ac:picMkLst>
        </pc:picChg>
      </pc:sldChg>
      <pc:sldChg chg="addSp delSp modSp add replId">
        <pc:chgData name="Hannes Ortmeier" userId="S::hannes.ortmeier@ottogroup.com::f30b880a-53bf-4cb7-b8e4-73fa580bc699" providerId="AD" clId="Web-{5D82384C-2EC7-40F9-BAA1-FF20C8062819}" dt="2022-06-27T14:18:22.819" v="471"/>
        <pc:sldMkLst>
          <pc:docMk/>
          <pc:sldMk cId="898174403" sldId="262"/>
        </pc:sldMkLst>
        <pc:picChg chg="add del mod">
          <ac:chgData name="Hannes Ortmeier" userId="S::hannes.ortmeier@ottogroup.com::f30b880a-53bf-4cb7-b8e4-73fa580bc699" providerId="AD" clId="Web-{5D82384C-2EC7-40F9-BAA1-FF20C8062819}" dt="2022-06-27T14:18:22.819" v="471"/>
          <ac:picMkLst>
            <pc:docMk/>
            <pc:sldMk cId="898174403" sldId="262"/>
            <ac:picMk id="2" creationId="{439020BE-1ADF-56A2-03D1-2C9E12DBC80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de-DE" sz="2600" b="0" strike="noStrike" spc="-1">
                <a:solidFill>
                  <a:srgbClr val="191919"/>
                </a:solidFill>
                <a:latin typeface="Arial"/>
              </a:rPr>
              <a:t>Click to move the slide</a:t>
            </a:r>
          </a:p>
        </p:txBody>
      </p:sp>
      <p:sp>
        <p:nvSpPr>
          <p:cNvPr id="184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r>
              <a:rPr lang="en-US" sz="2000" b="0" strike="noStrike" spc="-1">
                <a:latin typeface="Arial"/>
              </a:rPr>
              <a:t>Click to edit the notes format</a:t>
            </a:r>
          </a:p>
        </p:txBody>
      </p:sp>
      <p:sp>
        <p:nvSpPr>
          <p:cNvPr id="185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r>
              <a:rPr lang="en-US" sz="1400" b="0" strike="noStrike" spc="-1">
                <a:latin typeface="Times New Roman"/>
              </a:rPr>
              <a:t>&lt;header&gt;</a:t>
            </a:r>
          </a:p>
        </p:txBody>
      </p:sp>
      <p:sp>
        <p:nvSpPr>
          <p:cNvPr id="186" name="PlaceHolder 4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algn="r">
              <a:buNone/>
            </a:pPr>
            <a:r>
              <a:rPr lang="en-US" sz="1400" b="0" strike="noStrike" spc="-1">
                <a:latin typeface="Times New Roman"/>
              </a:rPr>
              <a:t>&lt;date/time&gt;</a:t>
            </a:r>
          </a:p>
        </p:txBody>
      </p:sp>
      <p:sp>
        <p:nvSpPr>
          <p:cNvPr id="187" name="PlaceHolder 5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/>
          <a:p>
            <a:r>
              <a:rPr lang="en-US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188" name="PlaceHolder 6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/>
          <a:p>
            <a:pPr algn="r">
              <a:buNone/>
            </a:pPr>
            <a:fld id="{D7F5372A-34A2-4C30-B2FC-2F55FA22CCDB}" type="slidenum">
              <a:rPr lang="en-US" sz="1400" b="0" strike="noStrike" spc="-1">
                <a:latin typeface="Times New Roman"/>
              </a:rPr>
              <a:t>‹#›</a:t>
            </a:fld>
            <a:endParaRPr lang="en-US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232200" y="223560"/>
            <a:ext cx="2947320" cy="183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2600" b="0" strike="noStrike" spc="-1">
              <a:solidFill>
                <a:srgbClr val="191919"/>
              </a:solidFill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1400" b="0" strike="noStrike" spc="-52">
              <a:solidFill>
                <a:srgbClr val="191919"/>
              </a:solidFill>
              <a:latin typeface="Optimist PPT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1400" b="0" strike="noStrike" spc="-52">
              <a:solidFill>
                <a:srgbClr val="191919"/>
              </a:solidFill>
              <a:latin typeface="Optimist PPT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232200" y="223560"/>
            <a:ext cx="2947320" cy="183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2600" b="0" strike="noStrike" spc="-1">
              <a:solidFill>
                <a:srgbClr val="191919"/>
              </a:solidFill>
              <a:latin typeface="Arial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1400" b="0" strike="noStrike" spc="-52">
              <a:solidFill>
                <a:srgbClr val="191919"/>
              </a:solidFill>
              <a:latin typeface="Optimist PPT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1400" b="0" strike="noStrike" spc="-52">
              <a:solidFill>
                <a:srgbClr val="191919"/>
              </a:solidFill>
              <a:latin typeface="Optimist PPT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1400" b="0" strike="noStrike" spc="-52">
              <a:solidFill>
                <a:srgbClr val="191919"/>
              </a:solidFill>
              <a:latin typeface="Optimist PPT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1400" b="0" strike="noStrike" spc="-52">
              <a:solidFill>
                <a:srgbClr val="191919"/>
              </a:solidFill>
              <a:latin typeface="Optimist PPT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232200" y="223560"/>
            <a:ext cx="2947320" cy="183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2600" b="0" strike="noStrike" spc="-1">
              <a:solidFill>
                <a:srgbClr val="191919"/>
              </a:solidFill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1400" b="0" strike="noStrike" spc="-52">
              <a:solidFill>
                <a:srgbClr val="191919"/>
              </a:solidFill>
              <a:latin typeface="Optimist PPT"/>
            </a:endParaRPr>
          </a:p>
        </p:txBody>
      </p:sp>
      <p:sp>
        <p:nvSpPr>
          <p:cNvPr id="42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1400" b="0" strike="noStrike" spc="-52">
              <a:solidFill>
                <a:srgbClr val="191919"/>
              </a:solidFill>
              <a:latin typeface="Optimist PPT"/>
            </a:endParaRPr>
          </a:p>
        </p:txBody>
      </p:sp>
      <p:sp>
        <p:nvSpPr>
          <p:cNvPr id="43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1400" b="0" strike="noStrike" spc="-52">
              <a:solidFill>
                <a:srgbClr val="191919"/>
              </a:solidFill>
              <a:latin typeface="Optimist PPT"/>
            </a:endParaRPr>
          </a:p>
        </p:txBody>
      </p:sp>
      <p:sp>
        <p:nvSpPr>
          <p:cNvPr id="44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1400" b="0" strike="noStrike" spc="-52">
              <a:solidFill>
                <a:srgbClr val="191919"/>
              </a:solidFill>
              <a:latin typeface="Optimist PPT"/>
            </a:endParaRPr>
          </a:p>
        </p:txBody>
      </p:sp>
      <p:sp>
        <p:nvSpPr>
          <p:cNvPr id="45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1400" b="0" strike="noStrike" spc="-52">
              <a:solidFill>
                <a:srgbClr val="191919"/>
              </a:solidFill>
              <a:latin typeface="Optimist PPT"/>
            </a:endParaRPr>
          </a:p>
        </p:txBody>
      </p:sp>
      <p:sp>
        <p:nvSpPr>
          <p:cNvPr id="46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1400" b="0" strike="noStrike" spc="-52">
              <a:solidFill>
                <a:srgbClr val="191919"/>
              </a:solidFill>
              <a:latin typeface="Optimist PPT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232200" y="223560"/>
            <a:ext cx="2947320" cy="183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2600" b="0" strike="noStrike" spc="-1">
              <a:solidFill>
                <a:srgbClr val="191919"/>
              </a:solid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232200" y="223560"/>
            <a:ext cx="2947320" cy="183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2600" b="0" strike="noStrike" spc="-1">
              <a:solidFill>
                <a:srgbClr val="191919"/>
              </a:solidFill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1400" b="0" strike="noStrike" spc="-52">
              <a:solidFill>
                <a:srgbClr val="191919"/>
              </a:solidFill>
              <a:latin typeface="Optimist PPT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232200" y="223560"/>
            <a:ext cx="2947320" cy="183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2600" b="0" strike="noStrike" spc="-1">
              <a:solidFill>
                <a:srgbClr val="191919"/>
              </a:solidFill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1400" b="0" strike="noStrike" spc="-52">
              <a:solidFill>
                <a:srgbClr val="191919"/>
              </a:solidFill>
              <a:latin typeface="Optimist PPT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1400" b="0" strike="noStrike" spc="-52">
              <a:solidFill>
                <a:srgbClr val="191919"/>
              </a:solidFill>
              <a:latin typeface="Optimist PPT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232200" y="223560"/>
            <a:ext cx="2947320" cy="183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2600" b="0" strike="noStrike" spc="-1">
              <a:solidFill>
                <a:srgbClr val="191919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subTitle"/>
          </p:nvPr>
        </p:nvSpPr>
        <p:spPr>
          <a:xfrm>
            <a:off x="232200" y="223560"/>
            <a:ext cx="2947320" cy="8523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232200" y="223560"/>
            <a:ext cx="2947320" cy="183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2600" b="0" strike="noStrike" spc="-1">
              <a:solidFill>
                <a:srgbClr val="191919"/>
              </a:solidFill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1400" b="0" strike="noStrike" spc="-52">
              <a:solidFill>
                <a:srgbClr val="191919"/>
              </a:solidFill>
              <a:latin typeface="Optimist PPT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1400" b="0" strike="noStrike" spc="-52">
              <a:solidFill>
                <a:srgbClr val="191919"/>
              </a:solidFill>
              <a:latin typeface="Optimist PPT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1400" b="0" strike="noStrike" spc="-52">
              <a:solidFill>
                <a:srgbClr val="191919"/>
              </a:solidFill>
              <a:latin typeface="Optimist PPT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232200" y="223560"/>
            <a:ext cx="2947320" cy="183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2600" b="0" strike="noStrike" spc="-1">
              <a:solidFill>
                <a:srgbClr val="191919"/>
              </a:solid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232200" y="223560"/>
            <a:ext cx="2947320" cy="183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2600" b="0" strike="noStrike" spc="-1">
              <a:solidFill>
                <a:srgbClr val="191919"/>
              </a:solidFill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1400" b="0" strike="noStrike" spc="-52">
              <a:solidFill>
                <a:srgbClr val="191919"/>
              </a:solidFill>
              <a:latin typeface="Optimist PPT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1400" b="0" strike="noStrike" spc="-52">
              <a:solidFill>
                <a:srgbClr val="191919"/>
              </a:solidFill>
              <a:latin typeface="Optimist PPT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1400" b="0" strike="noStrike" spc="-52">
              <a:solidFill>
                <a:srgbClr val="191919"/>
              </a:solidFill>
              <a:latin typeface="Optimist PPT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232200" y="223560"/>
            <a:ext cx="2947320" cy="183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2600" b="0" strike="noStrike" spc="-1">
              <a:solidFill>
                <a:srgbClr val="191919"/>
              </a:solidFill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1400" b="0" strike="noStrike" spc="-52">
              <a:solidFill>
                <a:srgbClr val="191919"/>
              </a:solidFill>
              <a:latin typeface="Optimist PPT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1400" b="0" strike="noStrike" spc="-52">
              <a:solidFill>
                <a:srgbClr val="191919"/>
              </a:solidFill>
              <a:latin typeface="Optimist PPT"/>
            </a:endParaRPr>
          </a:p>
        </p:txBody>
      </p:sp>
      <p:sp>
        <p:nvSpPr>
          <p:cNvPr id="7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1400" b="0" strike="noStrike" spc="-52">
              <a:solidFill>
                <a:srgbClr val="191919"/>
              </a:solidFill>
              <a:latin typeface="Optimist PPT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232200" y="223560"/>
            <a:ext cx="2947320" cy="183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2600" b="0" strike="noStrike" spc="-1">
              <a:solidFill>
                <a:srgbClr val="191919"/>
              </a:solidFill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1400" b="0" strike="noStrike" spc="-52">
              <a:solidFill>
                <a:srgbClr val="191919"/>
              </a:solidFill>
              <a:latin typeface="Optimist PPT"/>
            </a:endParaRPr>
          </a:p>
        </p:txBody>
      </p:sp>
      <p:sp>
        <p:nvSpPr>
          <p:cNvPr id="82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1400" b="0" strike="noStrike" spc="-52">
              <a:solidFill>
                <a:srgbClr val="191919"/>
              </a:solidFill>
              <a:latin typeface="Optimist PPT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232200" y="223560"/>
            <a:ext cx="2947320" cy="183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2600" b="0" strike="noStrike" spc="-1">
              <a:solidFill>
                <a:srgbClr val="191919"/>
              </a:solidFill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1400" b="0" strike="noStrike" spc="-52">
              <a:solidFill>
                <a:srgbClr val="191919"/>
              </a:solidFill>
              <a:latin typeface="Optimist PPT"/>
            </a:endParaRPr>
          </a:p>
        </p:txBody>
      </p:sp>
      <p:sp>
        <p:nvSpPr>
          <p:cNvPr id="8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1400" b="0" strike="noStrike" spc="-52">
              <a:solidFill>
                <a:srgbClr val="191919"/>
              </a:solidFill>
              <a:latin typeface="Optimist PPT"/>
            </a:endParaRPr>
          </a:p>
        </p:txBody>
      </p:sp>
      <p:sp>
        <p:nvSpPr>
          <p:cNvPr id="8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1400" b="0" strike="noStrike" spc="-52">
              <a:solidFill>
                <a:srgbClr val="191919"/>
              </a:solidFill>
              <a:latin typeface="Optimist PPT"/>
            </a:endParaRPr>
          </a:p>
        </p:txBody>
      </p:sp>
      <p:sp>
        <p:nvSpPr>
          <p:cNvPr id="87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1400" b="0" strike="noStrike" spc="-52">
              <a:solidFill>
                <a:srgbClr val="191919"/>
              </a:solidFill>
              <a:latin typeface="Optimist PPT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232200" y="223560"/>
            <a:ext cx="2947320" cy="183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2600" b="0" strike="noStrike" spc="-1">
              <a:solidFill>
                <a:srgbClr val="191919"/>
              </a:solidFill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1400" b="0" strike="noStrike" spc="-52">
              <a:solidFill>
                <a:srgbClr val="191919"/>
              </a:solidFill>
              <a:latin typeface="Optimist PPT"/>
            </a:endParaRPr>
          </a:p>
        </p:txBody>
      </p:sp>
      <p:sp>
        <p:nvSpPr>
          <p:cNvPr id="90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1400" b="0" strike="noStrike" spc="-52">
              <a:solidFill>
                <a:srgbClr val="191919"/>
              </a:solidFill>
              <a:latin typeface="Optimist PPT"/>
            </a:endParaRPr>
          </a:p>
        </p:txBody>
      </p:sp>
      <p:sp>
        <p:nvSpPr>
          <p:cNvPr id="91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1400" b="0" strike="noStrike" spc="-52">
              <a:solidFill>
                <a:srgbClr val="191919"/>
              </a:solidFill>
              <a:latin typeface="Optimist PPT"/>
            </a:endParaRPr>
          </a:p>
        </p:txBody>
      </p:sp>
      <p:sp>
        <p:nvSpPr>
          <p:cNvPr id="92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1400" b="0" strike="noStrike" spc="-52">
              <a:solidFill>
                <a:srgbClr val="191919"/>
              </a:solidFill>
              <a:latin typeface="Optimist PPT"/>
            </a:endParaRPr>
          </a:p>
        </p:txBody>
      </p:sp>
      <p:sp>
        <p:nvSpPr>
          <p:cNvPr id="93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1400" b="0" strike="noStrike" spc="-52">
              <a:solidFill>
                <a:srgbClr val="191919"/>
              </a:solidFill>
              <a:latin typeface="Optimist PPT"/>
            </a:endParaRPr>
          </a:p>
        </p:txBody>
      </p:sp>
      <p:sp>
        <p:nvSpPr>
          <p:cNvPr id="94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1400" b="0" strike="noStrike" spc="-52">
              <a:solidFill>
                <a:srgbClr val="191919"/>
              </a:solidFill>
              <a:latin typeface="Optimist PPT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232200" y="223560"/>
            <a:ext cx="2947320" cy="183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2600" b="0" strike="noStrike" spc="-1">
              <a:solidFill>
                <a:srgbClr val="191919"/>
              </a:solidFill>
              <a:latin typeface="Arial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232200" y="223560"/>
            <a:ext cx="2947320" cy="183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2600" b="0" strike="noStrike" spc="-1">
              <a:solidFill>
                <a:srgbClr val="191919"/>
              </a:solidFill>
              <a:latin typeface="Arial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1400" b="0" strike="noStrike" spc="-52">
              <a:solidFill>
                <a:srgbClr val="191919"/>
              </a:solidFill>
              <a:latin typeface="Optimist PPT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232200" y="223560"/>
            <a:ext cx="2947320" cy="183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2600" b="0" strike="noStrike" spc="-1">
              <a:solidFill>
                <a:srgbClr val="191919"/>
              </a:solidFill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1400" b="0" strike="noStrike" spc="-52">
              <a:solidFill>
                <a:srgbClr val="191919"/>
              </a:solidFill>
              <a:latin typeface="Optimist PPT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1400" b="0" strike="noStrike" spc="-52">
              <a:solidFill>
                <a:srgbClr val="191919"/>
              </a:solidFill>
              <a:latin typeface="Optimist PPT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232200" y="223560"/>
            <a:ext cx="2947320" cy="183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2600" b="0" strike="noStrike" spc="-1">
              <a:solidFill>
                <a:srgbClr val="191919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232200" y="223560"/>
            <a:ext cx="2947320" cy="183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2600" b="0" strike="noStrike" spc="-1">
              <a:solidFill>
                <a:srgbClr val="191919"/>
              </a:solidFill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1400" b="0" strike="noStrike" spc="-52">
              <a:solidFill>
                <a:srgbClr val="191919"/>
              </a:solidFill>
              <a:latin typeface="Optimist PPT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subTitle"/>
          </p:nvPr>
        </p:nvSpPr>
        <p:spPr>
          <a:xfrm>
            <a:off x="232200" y="223560"/>
            <a:ext cx="2947320" cy="8523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232200" y="223560"/>
            <a:ext cx="2947320" cy="183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2600" b="0" strike="noStrike" spc="-1">
              <a:solidFill>
                <a:srgbClr val="191919"/>
              </a:solidFill>
              <a:latin typeface="Arial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1400" b="0" strike="noStrike" spc="-52">
              <a:solidFill>
                <a:srgbClr val="191919"/>
              </a:solidFill>
              <a:latin typeface="Optimist PPT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1400" b="0" strike="noStrike" spc="-52">
              <a:solidFill>
                <a:srgbClr val="191919"/>
              </a:solidFill>
              <a:latin typeface="Optimist PPT"/>
            </a:endParaRPr>
          </a:p>
        </p:txBody>
      </p:sp>
      <p:sp>
        <p:nvSpPr>
          <p:cNvPr id="11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1400" b="0" strike="noStrike" spc="-52">
              <a:solidFill>
                <a:srgbClr val="191919"/>
              </a:solidFill>
              <a:latin typeface="Optimist PPT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232200" y="223560"/>
            <a:ext cx="2947320" cy="183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2600" b="0" strike="noStrike" spc="-1">
              <a:solidFill>
                <a:srgbClr val="191919"/>
              </a:solidFill>
              <a:latin typeface="Aria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1400" b="0" strike="noStrike" spc="-52">
              <a:solidFill>
                <a:srgbClr val="191919"/>
              </a:solidFill>
              <a:latin typeface="Optimist PPT"/>
            </a:endParaRPr>
          </a:p>
        </p:txBody>
      </p:sp>
      <p:sp>
        <p:nvSpPr>
          <p:cNvPr id="11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1400" b="0" strike="noStrike" spc="-52">
              <a:solidFill>
                <a:srgbClr val="191919"/>
              </a:solidFill>
              <a:latin typeface="Optimist PPT"/>
            </a:endParaRPr>
          </a:p>
        </p:txBody>
      </p:sp>
      <p:sp>
        <p:nvSpPr>
          <p:cNvPr id="117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1400" b="0" strike="noStrike" spc="-52">
              <a:solidFill>
                <a:srgbClr val="191919"/>
              </a:solidFill>
              <a:latin typeface="Optimist PPT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232200" y="223560"/>
            <a:ext cx="2947320" cy="183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2600" b="0" strike="noStrike" spc="-1">
              <a:solidFill>
                <a:srgbClr val="191919"/>
              </a:solidFill>
              <a:latin typeface="Arial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1400" b="0" strike="noStrike" spc="-52">
              <a:solidFill>
                <a:srgbClr val="191919"/>
              </a:solidFill>
              <a:latin typeface="Optimist PPT"/>
            </a:endParaRPr>
          </a:p>
        </p:txBody>
      </p:sp>
      <p:sp>
        <p:nvSpPr>
          <p:cNvPr id="12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1400" b="0" strike="noStrike" spc="-52">
              <a:solidFill>
                <a:srgbClr val="191919"/>
              </a:solidFill>
              <a:latin typeface="Optimist PPT"/>
            </a:endParaRPr>
          </a:p>
        </p:txBody>
      </p:sp>
      <p:sp>
        <p:nvSpPr>
          <p:cNvPr id="12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1400" b="0" strike="noStrike" spc="-52">
              <a:solidFill>
                <a:srgbClr val="191919"/>
              </a:solidFill>
              <a:latin typeface="Optimist PPT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232200" y="223560"/>
            <a:ext cx="2947320" cy="183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2600" b="0" strike="noStrike" spc="-1">
              <a:solidFill>
                <a:srgbClr val="191919"/>
              </a:solidFill>
              <a:latin typeface="Arial"/>
            </a:endParaRPr>
          </a:p>
        </p:txBody>
      </p:sp>
      <p:sp>
        <p:nvSpPr>
          <p:cNvPr id="12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1400" b="0" strike="noStrike" spc="-52">
              <a:solidFill>
                <a:srgbClr val="191919"/>
              </a:solidFill>
              <a:latin typeface="Optimist PPT"/>
            </a:endParaRPr>
          </a:p>
        </p:txBody>
      </p:sp>
      <p:sp>
        <p:nvSpPr>
          <p:cNvPr id="124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1400" b="0" strike="noStrike" spc="-52">
              <a:solidFill>
                <a:srgbClr val="191919"/>
              </a:solidFill>
              <a:latin typeface="Optimist PPT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232200" y="223560"/>
            <a:ext cx="2947320" cy="183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2600" b="0" strike="noStrike" spc="-1">
              <a:solidFill>
                <a:srgbClr val="191919"/>
              </a:solidFill>
              <a:latin typeface="Arial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1400" b="0" strike="noStrike" spc="-52">
              <a:solidFill>
                <a:srgbClr val="191919"/>
              </a:solidFill>
              <a:latin typeface="Optimist PPT"/>
            </a:endParaRPr>
          </a:p>
        </p:txBody>
      </p:sp>
      <p:sp>
        <p:nvSpPr>
          <p:cNvPr id="12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1400" b="0" strike="noStrike" spc="-52">
              <a:solidFill>
                <a:srgbClr val="191919"/>
              </a:solidFill>
              <a:latin typeface="Optimist PPT"/>
            </a:endParaRPr>
          </a:p>
        </p:txBody>
      </p:sp>
      <p:sp>
        <p:nvSpPr>
          <p:cNvPr id="12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1400" b="0" strike="noStrike" spc="-52">
              <a:solidFill>
                <a:srgbClr val="191919"/>
              </a:solidFill>
              <a:latin typeface="Optimist PPT"/>
            </a:endParaRPr>
          </a:p>
        </p:txBody>
      </p:sp>
      <p:sp>
        <p:nvSpPr>
          <p:cNvPr id="129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1400" b="0" strike="noStrike" spc="-52">
              <a:solidFill>
                <a:srgbClr val="191919"/>
              </a:solidFill>
              <a:latin typeface="Optimist PPT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232200" y="223560"/>
            <a:ext cx="2947320" cy="183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2600" b="0" strike="noStrike" spc="-1">
              <a:solidFill>
                <a:srgbClr val="191919"/>
              </a:solidFill>
              <a:latin typeface="Arial"/>
            </a:endParaRPr>
          </a:p>
        </p:txBody>
      </p:sp>
      <p:sp>
        <p:nvSpPr>
          <p:cNvPr id="13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1400" b="0" strike="noStrike" spc="-52">
              <a:solidFill>
                <a:srgbClr val="191919"/>
              </a:solidFill>
              <a:latin typeface="Optimist PPT"/>
            </a:endParaRPr>
          </a:p>
        </p:txBody>
      </p:sp>
      <p:sp>
        <p:nvSpPr>
          <p:cNvPr id="132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1400" b="0" strike="noStrike" spc="-52">
              <a:solidFill>
                <a:srgbClr val="191919"/>
              </a:solidFill>
              <a:latin typeface="Optimist PPT"/>
            </a:endParaRPr>
          </a:p>
        </p:txBody>
      </p:sp>
      <p:sp>
        <p:nvSpPr>
          <p:cNvPr id="133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1400" b="0" strike="noStrike" spc="-52">
              <a:solidFill>
                <a:srgbClr val="191919"/>
              </a:solidFill>
              <a:latin typeface="Optimist PPT"/>
            </a:endParaRPr>
          </a:p>
        </p:txBody>
      </p:sp>
      <p:sp>
        <p:nvSpPr>
          <p:cNvPr id="134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1400" b="0" strike="noStrike" spc="-52">
              <a:solidFill>
                <a:srgbClr val="191919"/>
              </a:solidFill>
              <a:latin typeface="Optimist PPT"/>
            </a:endParaRPr>
          </a:p>
        </p:txBody>
      </p:sp>
      <p:sp>
        <p:nvSpPr>
          <p:cNvPr id="135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1400" b="0" strike="noStrike" spc="-52">
              <a:solidFill>
                <a:srgbClr val="191919"/>
              </a:solidFill>
              <a:latin typeface="Optimist PPT"/>
            </a:endParaRPr>
          </a:p>
        </p:txBody>
      </p:sp>
      <p:sp>
        <p:nvSpPr>
          <p:cNvPr id="136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1400" b="0" strike="noStrike" spc="-52">
              <a:solidFill>
                <a:srgbClr val="191919"/>
              </a:solidFill>
              <a:latin typeface="Optimist PPT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title"/>
          </p:nvPr>
        </p:nvSpPr>
        <p:spPr>
          <a:xfrm>
            <a:off x="232200" y="223560"/>
            <a:ext cx="2947320" cy="183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2600" b="0" strike="noStrike" spc="-1">
              <a:solidFill>
                <a:srgbClr val="191919"/>
              </a:solidFill>
              <a:latin typeface="Arial"/>
            </a:endParaRPr>
          </a:p>
        </p:txBody>
      </p:sp>
      <p:sp>
        <p:nvSpPr>
          <p:cNvPr id="148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232200" y="223560"/>
            <a:ext cx="2947320" cy="183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2600" b="0" strike="noStrike" spc="-1">
              <a:solidFill>
                <a:srgbClr val="191919"/>
              </a:solidFill>
              <a:latin typeface="Arial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1400" b="0" strike="noStrike" spc="-52">
              <a:solidFill>
                <a:srgbClr val="191919"/>
              </a:solidFill>
              <a:latin typeface="Optimist PPT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232200" y="223560"/>
            <a:ext cx="2947320" cy="183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2600" b="0" strike="noStrike" spc="-1">
              <a:solidFill>
                <a:srgbClr val="191919"/>
              </a:solid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1400" b="0" strike="noStrike" spc="-52">
              <a:solidFill>
                <a:srgbClr val="191919"/>
              </a:solidFill>
              <a:latin typeface="Optimist PPT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1400" b="0" strike="noStrike" spc="-52">
              <a:solidFill>
                <a:srgbClr val="191919"/>
              </a:solidFill>
              <a:latin typeface="Optimist PPT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title"/>
          </p:nvPr>
        </p:nvSpPr>
        <p:spPr>
          <a:xfrm>
            <a:off x="232200" y="223560"/>
            <a:ext cx="2947320" cy="183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2600" b="0" strike="noStrike" spc="-1">
              <a:solidFill>
                <a:srgbClr val="191919"/>
              </a:solidFill>
              <a:latin typeface="Arial"/>
            </a:endParaRPr>
          </a:p>
        </p:txBody>
      </p:sp>
      <p:sp>
        <p:nvSpPr>
          <p:cNvPr id="15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1400" b="0" strike="noStrike" spc="-52">
              <a:solidFill>
                <a:srgbClr val="191919"/>
              </a:solidFill>
              <a:latin typeface="Optimist PPT"/>
            </a:endParaRPr>
          </a:p>
        </p:txBody>
      </p:sp>
      <p:sp>
        <p:nvSpPr>
          <p:cNvPr id="15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1400" b="0" strike="noStrike" spc="-52">
              <a:solidFill>
                <a:srgbClr val="191919"/>
              </a:solidFill>
              <a:latin typeface="Optimist PPT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title"/>
          </p:nvPr>
        </p:nvSpPr>
        <p:spPr>
          <a:xfrm>
            <a:off x="232200" y="223560"/>
            <a:ext cx="2947320" cy="183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2600" b="0" strike="noStrike" spc="-1">
              <a:solidFill>
                <a:srgbClr val="191919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/>
          </p:cNvSpPr>
          <p:nvPr>
            <p:ph type="subTitle"/>
          </p:nvPr>
        </p:nvSpPr>
        <p:spPr>
          <a:xfrm>
            <a:off x="232200" y="223560"/>
            <a:ext cx="2947320" cy="8523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title"/>
          </p:nvPr>
        </p:nvSpPr>
        <p:spPr>
          <a:xfrm>
            <a:off x="232200" y="223560"/>
            <a:ext cx="2947320" cy="183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2600" b="0" strike="noStrike" spc="-1">
              <a:solidFill>
                <a:srgbClr val="191919"/>
              </a:solidFill>
              <a:latin typeface="Arial"/>
            </a:endParaRPr>
          </a:p>
        </p:txBody>
      </p:sp>
      <p:sp>
        <p:nvSpPr>
          <p:cNvPr id="15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1400" b="0" strike="noStrike" spc="-52">
              <a:solidFill>
                <a:srgbClr val="191919"/>
              </a:solidFill>
              <a:latin typeface="Optimist PPT"/>
            </a:endParaRPr>
          </a:p>
        </p:txBody>
      </p:sp>
      <p:sp>
        <p:nvSpPr>
          <p:cNvPr id="15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1400" b="0" strike="noStrike" spc="-52">
              <a:solidFill>
                <a:srgbClr val="191919"/>
              </a:solidFill>
              <a:latin typeface="Optimist PPT"/>
            </a:endParaRPr>
          </a:p>
        </p:txBody>
      </p:sp>
      <p:sp>
        <p:nvSpPr>
          <p:cNvPr id="15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1400" b="0" strike="noStrike" spc="-52">
              <a:solidFill>
                <a:srgbClr val="191919"/>
              </a:solidFill>
              <a:latin typeface="Optimist PPT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laceHolder 1"/>
          <p:cNvSpPr>
            <a:spLocks noGrp="1"/>
          </p:cNvSpPr>
          <p:nvPr>
            <p:ph type="title"/>
          </p:nvPr>
        </p:nvSpPr>
        <p:spPr>
          <a:xfrm>
            <a:off x="232200" y="223560"/>
            <a:ext cx="2947320" cy="183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2600" b="0" strike="noStrike" spc="-1">
              <a:solidFill>
                <a:srgbClr val="191919"/>
              </a:solidFill>
              <a:latin typeface="Arial"/>
            </a:endParaRPr>
          </a:p>
        </p:txBody>
      </p:sp>
      <p:sp>
        <p:nvSpPr>
          <p:cNvPr id="16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1400" b="0" strike="noStrike" spc="-52">
              <a:solidFill>
                <a:srgbClr val="191919"/>
              </a:solidFill>
              <a:latin typeface="Optimist PPT"/>
            </a:endParaRPr>
          </a:p>
        </p:txBody>
      </p:sp>
      <p:sp>
        <p:nvSpPr>
          <p:cNvPr id="16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1400" b="0" strike="noStrike" spc="-52">
              <a:solidFill>
                <a:srgbClr val="191919"/>
              </a:solidFill>
              <a:latin typeface="Optimist PPT"/>
            </a:endParaRPr>
          </a:p>
        </p:txBody>
      </p:sp>
      <p:sp>
        <p:nvSpPr>
          <p:cNvPr id="163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1400" b="0" strike="noStrike" spc="-52">
              <a:solidFill>
                <a:srgbClr val="191919"/>
              </a:solidFill>
              <a:latin typeface="Optimist PPT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title"/>
          </p:nvPr>
        </p:nvSpPr>
        <p:spPr>
          <a:xfrm>
            <a:off x="232200" y="223560"/>
            <a:ext cx="2947320" cy="183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2600" b="0" strike="noStrike" spc="-1">
              <a:solidFill>
                <a:srgbClr val="191919"/>
              </a:solidFill>
              <a:latin typeface="Arial"/>
            </a:endParaRPr>
          </a:p>
        </p:txBody>
      </p:sp>
      <p:sp>
        <p:nvSpPr>
          <p:cNvPr id="16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1400" b="0" strike="noStrike" spc="-52">
              <a:solidFill>
                <a:srgbClr val="191919"/>
              </a:solidFill>
              <a:latin typeface="Optimist PPT"/>
            </a:endParaRPr>
          </a:p>
        </p:txBody>
      </p:sp>
      <p:sp>
        <p:nvSpPr>
          <p:cNvPr id="16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1400" b="0" strike="noStrike" spc="-52">
              <a:solidFill>
                <a:srgbClr val="191919"/>
              </a:solidFill>
              <a:latin typeface="Optimist PPT"/>
            </a:endParaRPr>
          </a:p>
        </p:txBody>
      </p:sp>
      <p:sp>
        <p:nvSpPr>
          <p:cNvPr id="16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1400" b="0" strike="noStrike" spc="-52">
              <a:solidFill>
                <a:srgbClr val="191919"/>
              </a:solidFill>
              <a:latin typeface="Optimist PPT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/>
          </p:cNvSpPr>
          <p:nvPr>
            <p:ph type="title"/>
          </p:nvPr>
        </p:nvSpPr>
        <p:spPr>
          <a:xfrm>
            <a:off x="232200" y="223560"/>
            <a:ext cx="2947320" cy="183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2600" b="0" strike="noStrike" spc="-1">
              <a:solidFill>
                <a:srgbClr val="191919"/>
              </a:solidFill>
              <a:latin typeface="Arial"/>
            </a:endParaRPr>
          </a:p>
        </p:txBody>
      </p:sp>
      <p:sp>
        <p:nvSpPr>
          <p:cNvPr id="16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1400" b="0" strike="noStrike" spc="-52">
              <a:solidFill>
                <a:srgbClr val="191919"/>
              </a:solidFill>
              <a:latin typeface="Optimist PPT"/>
            </a:endParaRPr>
          </a:p>
        </p:txBody>
      </p:sp>
      <p:sp>
        <p:nvSpPr>
          <p:cNvPr id="170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1400" b="0" strike="noStrike" spc="-52">
              <a:solidFill>
                <a:srgbClr val="191919"/>
              </a:solidFill>
              <a:latin typeface="Optimist PPT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232200" y="223560"/>
            <a:ext cx="2947320" cy="183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2600" b="0" strike="noStrike" spc="-1">
              <a:solidFill>
                <a:srgbClr val="191919"/>
              </a:solidFill>
              <a:latin typeface="Arial"/>
            </a:endParaRPr>
          </a:p>
        </p:txBody>
      </p:sp>
      <p:sp>
        <p:nvSpPr>
          <p:cNvPr id="17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1400" b="0" strike="noStrike" spc="-52">
              <a:solidFill>
                <a:srgbClr val="191919"/>
              </a:solidFill>
              <a:latin typeface="Optimist PPT"/>
            </a:endParaRPr>
          </a:p>
        </p:txBody>
      </p:sp>
      <p:sp>
        <p:nvSpPr>
          <p:cNvPr id="17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1400" b="0" strike="noStrike" spc="-52">
              <a:solidFill>
                <a:srgbClr val="191919"/>
              </a:solidFill>
              <a:latin typeface="Optimist PPT"/>
            </a:endParaRPr>
          </a:p>
        </p:txBody>
      </p:sp>
      <p:sp>
        <p:nvSpPr>
          <p:cNvPr id="17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1400" b="0" strike="noStrike" spc="-52">
              <a:solidFill>
                <a:srgbClr val="191919"/>
              </a:solidFill>
              <a:latin typeface="Optimist PPT"/>
            </a:endParaRPr>
          </a:p>
        </p:txBody>
      </p:sp>
      <p:sp>
        <p:nvSpPr>
          <p:cNvPr id="175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1400" b="0" strike="noStrike" spc="-52">
              <a:solidFill>
                <a:srgbClr val="191919"/>
              </a:solidFill>
              <a:latin typeface="Optimist PPT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title"/>
          </p:nvPr>
        </p:nvSpPr>
        <p:spPr>
          <a:xfrm>
            <a:off x="232200" y="223560"/>
            <a:ext cx="2947320" cy="183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2600" b="0" strike="noStrike" spc="-1">
              <a:solidFill>
                <a:srgbClr val="191919"/>
              </a:solidFill>
              <a:latin typeface="Arial"/>
            </a:endParaRPr>
          </a:p>
        </p:txBody>
      </p:sp>
      <p:sp>
        <p:nvSpPr>
          <p:cNvPr id="17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1400" b="0" strike="noStrike" spc="-52">
              <a:solidFill>
                <a:srgbClr val="191919"/>
              </a:solidFill>
              <a:latin typeface="Optimist PPT"/>
            </a:endParaRPr>
          </a:p>
        </p:txBody>
      </p:sp>
      <p:sp>
        <p:nvSpPr>
          <p:cNvPr id="178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1400" b="0" strike="noStrike" spc="-52">
              <a:solidFill>
                <a:srgbClr val="191919"/>
              </a:solidFill>
              <a:latin typeface="Optimist PPT"/>
            </a:endParaRPr>
          </a:p>
        </p:txBody>
      </p:sp>
      <p:sp>
        <p:nvSpPr>
          <p:cNvPr id="179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1400" b="0" strike="noStrike" spc="-52">
              <a:solidFill>
                <a:srgbClr val="191919"/>
              </a:solidFill>
              <a:latin typeface="Optimist PPT"/>
            </a:endParaRPr>
          </a:p>
        </p:txBody>
      </p:sp>
      <p:sp>
        <p:nvSpPr>
          <p:cNvPr id="180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1400" b="0" strike="noStrike" spc="-52">
              <a:solidFill>
                <a:srgbClr val="191919"/>
              </a:solidFill>
              <a:latin typeface="Optimist PPT"/>
            </a:endParaRPr>
          </a:p>
        </p:txBody>
      </p:sp>
      <p:sp>
        <p:nvSpPr>
          <p:cNvPr id="181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1400" b="0" strike="noStrike" spc="-52">
              <a:solidFill>
                <a:srgbClr val="191919"/>
              </a:solidFill>
              <a:latin typeface="Optimist PPT"/>
            </a:endParaRPr>
          </a:p>
        </p:txBody>
      </p:sp>
      <p:sp>
        <p:nvSpPr>
          <p:cNvPr id="182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1400" b="0" strike="noStrike" spc="-52">
              <a:solidFill>
                <a:srgbClr val="191919"/>
              </a:solidFill>
              <a:latin typeface="Optimist PPT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232200" y="223560"/>
            <a:ext cx="2947320" cy="183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2600" b="0" strike="noStrike" spc="-1">
              <a:solidFill>
                <a:srgbClr val="191919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subTitle"/>
          </p:nvPr>
        </p:nvSpPr>
        <p:spPr>
          <a:xfrm>
            <a:off x="232200" y="223560"/>
            <a:ext cx="2947320" cy="8523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232200" y="223560"/>
            <a:ext cx="2947320" cy="183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2600" b="0" strike="noStrike" spc="-1">
              <a:solidFill>
                <a:srgbClr val="191919"/>
              </a:solidFill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1400" b="0" strike="noStrike" spc="-52">
              <a:solidFill>
                <a:srgbClr val="191919"/>
              </a:solidFill>
              <a:latin typeface="Optimist PPT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1400" b="0" strike="noStrike" spc="-52">
              <a:solidFill>
                <a:srgbClr val="191919"/>
              </a:solidFill>
              <a:latin typeface="Optimist PPT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1400" b="0" strike="noStrike" spc="-52">
              <a:solidFill>
                <a:srgbClr val="191919"/>
              </a:solidFill>
              <a:latin typeface="Optimist PPT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232200" y="223560"/>
            <a:ext cx="2947320" cy="183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2600" b="0" strike="noStrike" spc="-1">
              <a:solidFill>
                <a:srgbClr val="191919"/>
              </a:solidFill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1400" b="0" strike="noStrike" spc="-52">
              <a:solidFill>
                <a:srgbClr val="191919"/>
              </a:solidFill>
              <a:latin typeface="Optimist PPT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1400" b="0" strike="noStrike" spc="-52">
              <a:solidFill>
                <a:srgbClr val="191919"/>
              </a:solidFill>
              <a:latin typeface="Optimist PPT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1400" b="0" strike="noStrike" spc="-52">
              <a:solidFill>
                <a:srgbClr val="191919"/>
              </a:solidFill>
              <a:latin typeface="Optimist PPT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232200" y="223560"/>
            <a:ext cx="2947320" cy="183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2600" b="0" strike="noStrike" spc="-1">
              <a:solidFill>
                <a:srgbClr val="191919"/>
              </a:solidFill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1400" b="0" strike="noStrike" spc="-52">
              <a:solidFill>
                <a:srgbClr val="191919"/>
              </a:solidFill>
              <a:latin typeface="Optimist PPT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1400" b="0" strike="noStrike" spc="-52">
              <a:solidFill>
                <a:srgbClr val="191919"/>
              </a:solidFill>
              <a:latin typeface="Optimist PPT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1400" b="0" strike="noStrike" spc="-52">
              <a:solidFill>
                <a:srgbClr val="191919"/>
              </a:solidFill>
              <a:latin typeface="Optimist PPT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image" Target="../media/image1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4"/>
          <p:cNvPicPr/>
          <p:nvPr/>
        </p:nvPicPr>
        <p:blipFill>
          <a:blip r:embed="rId14"/>
          <a:stretch/>
        </p:blipFill>
        <p:spPr>
          <a:xfrm>
            <a:off x="5500800" y="6401880"/>
            <a:ext cx="1187640" cy="235800"/>
          </a:xfrm>
          <a:prstGeom prst="rect">
            <a:avLst/>
          </a:prstGeom>
          <a:ln w="0">
            <a:noFill/>
          </a:ln>
        </p:spPr>
      </p:pic>
      <p:sp>
        <p:nvSpPr>
          <p:cNvPr id="12" name="Rectangle 15"/>
          <p:cNvSpPr/>
          <p:nvPr/>
        </p:nvSpPr>
        <p:spPr>
          <a:xfrm flipV="1">
            <a:off x="0" y="6159240"/>
            <a:ext cx="12191760" cy="12240"/>
          </a:xfrm>
          <a:prstGeom prst="rect">
            <a:avLst/>
          </a:prstGeom>
          <a:solidFill>
            <a:srgbClr val="F000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" name="Rectangle 15"/>
          <p:cNvSpPr/>
          <p:nvPr/>
        </p:nvSpPr>
        <p:spPr>
          <a:xfrm rot="5400000" flipV="1">
            <a:off x="348120" y="3079080"/>
            <a:ext cx="6171480" cy="12240"/>
          </a:xfrm>
          <a:prstGeom prst="rect">
            <a:avLst/>
          </a:prstGeom>
          <a:solidFill>
            <a:srgbClr val="F000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" name="Rectangle 15"/>
          <p:cNvSpPr/>
          <p:nvPr/>
        </p:nvSpPr>
        <p:spPr>
          <a:xfrm flipV="1">
            <a:off x="0" y="6158520"/>
            <a:ext cx="12191760" cy="12240"/>
          </a:xfrm>
          <a:prstGeom prst="rect">
            <a:avLst/>
          </a:prstGeom>
          <a:solidFill>
            <a:srgbClr val="F000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" name="PlaceHolder 1"/>
          <p:cNvSpPr>
            <a:spLocks noGrp="1"/>
          </p:cNvSpPr>
          <p:nvPr>
            <p:ph type="body"/>
          </p:nvPr>
        </p:nvSpPr>
        <p:spPr>
          <a:xfrm>
            <a:off x="3440520" y="-5760"/>
            <a:ext cx="8750880" cy="61646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1800" b="0" strike="noStrike" spc="-1">
                <a:solidFill>
                  <a:srgbClr val="191919"/>
                </a:solidFill>
                <a:latin typeface="Arial"/>
              </a:rPr>
              <a:t>Bild durch Klicken auf Symbol hinzufügen</a:t>
            </a:r>
            <a:endParaRPr lang="de-DE" sz="1800" b="0" strike="noStrike" spc="-52">
              <a:solidFill>
                <a:srgbClr val="191919"/>
              </a:solidFill>
              <a:latin typeface="Optimist PPT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title"/>
          </p:nvPr>
        </p:nvSpPr>
        <p:spPr>
          <a:xfrm>
            <a:off x="212040" y="644760"/>
            <a:ext cx="3094920" cy="37821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2600" b="0" strike="noStrike" spc="-52">
                <a:solidFill>
                  <a:srgbClr val="F00020"/>
                </a:solidFill>
                <a:latin typeface="Optimist PPT CTS"/>
              </a:rPr>
              <a:t>Click to edit Master title style</a:t>
            </a:r>
            <a:endParaRPr lang="de-DE" sz="2600" b="0" strike="noStrike" spc="-1">
              <a:solidFill>
                <a:srgbClr val="191919"/>
              </a:solidFill>
              <a:latin typeface="Arial"/>
            </a:endParaRPr>
          </a:p>
        </p:txBody>
      </p:sp>
      <p:sp>
        <p:nvSpPr>
          <p:cNvPr id="6" name="PlaceHolder 3"/>
          <p:cNvSpPr>
            <a:spLocks noGrp="1"/>
          </p:cNvSpPr>
          <p:nvPr>
            <p:ph type="body"/>
          </p:nvPr>
        </p:nvSpPr>
        <p:spPr>
          <a:xfrm>
            <a:off x="207000" y="4832640"/>
            <a:ext cx="2801520" cy="12668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de-DE" sz="1400" b="0" strike="noStrike" spc="-52">
                <a:solidFill>
                  <a:srgbClr val="FF0000"/>
                </a:solidFill>
                <a:latin typeface="Optimist PPT"/>
              </a:rPr>
              <a:t>Mastertextformat bearbeiten</a:t>
            </a:r>
            <a:endParaRPr lang="de-DE" sz="1400" b="0" strike="noStrike" spc="-52">
              <a:solidFill>
                <a:srgbClr val="191919"/>
              </a:solidFill>
              <a:latin typeface="Optimist PPT"/>
            </a:endParaRPr>
          </a:p>
        </p:txBody>
      </p:sp>
      <p:sp>
        <p:nvSpPr>
          <p:cNvPr id="7" name="PlaceHolder 4"/>
          <p:cNvSpPr>
            <a:spLocks noGrp="1"/>
          </p:cNvSpPr>
          <p:nvPr>
            <p:ph type="body"/>
          </p:nvPr>
        </p:nvSpPr>
        <p:spPr>
          <a:xfrm>
            <a:off x="0" y="6158880"/>
            <a:ext cx="12191760" cy="12240"/>
          </a:xfrm>
          <a:prstGeom prst="rect">
            <a:avLst/>
          </a:prstGeom>
          <a:solidFill>
            <a:srgbClr val="F00020"/>
          </a:solidFill>
          <a:ln w="0">
            <a:noFill/>
          </a:ln>
        </p:spPr>
        <p:txBody>
          <a:bodyPr anchor="t">
            <a:noAutofit/>
          </a:bodyPr>
          <a:lstStyle/>
          <a:p>
            <a:pPr>
              <a:lnSpc>
                <a:spcPct val="90000"/>
              </a:lnSpc>
              <a:buNone/>
              <a:tabLst>
                <a:tab pos="0" algn="l"/>
              </a:tabLst>
            </a:pPr>
            <a:r>
              <a:rPr lang="de-DE" sz="100" b="0" strike="noStrike" spc="-52">
                <a:latin typeface="Optimist PPT"/>
              </a:rPr>
              <a:t> </a:t>
            </a:r>
            <a:endParaRPr lang="de-DE" sz="100" b="0" strike="noStrike" spc="-52">
              <a:solidFill>
                <a:srgbClr val="191919"/>
              </a:solidFill>
              <a:latin typeface="Optimist PPT"/>
            </a:endParaRPr>
          </a:p>
        </p:txBody>
      </p:sp>
      <p:sp>
        <p:nvSpPr>
          <p:cNvPr id="8" name="PlaceHolder 5"/>
          <p:cNvSpPr>
            <a:spLocks noGrp="1"/>
          </p:cNvSpPr>
          <p:nvPr>
            <p:ph type="body"/>
          </p:nvPr>
        </p:nvSpPr>
        <p:spPr>
          <a:xfrm rot="5400000">
            <a:off x="348480" y="3079440"/>
            <a:ext cx="6171480" cy="12240"/>
          </a:xfrm>
          <a:prstGeom prst="rect">
            <a:avLst/>
          </a:prstGeom>
          <a:solidFill>
            <a:srgbClr val="F00020"/>
          </a:solidFill>
          <a:ln w="0">
            <a:noFill/>
          </a:ln>
        </p:spPr>
        <p:txBody>
          <a:bodyPr anchor="t">
            <a:noAutofit/>
          </a:bodyPr>
          <a:lstStyle/>
          <a:p>
            <a:pPr>
              <a:lnSpc>
                <a:spcPct val="90000"/>
              </a:lnSpc>
              <a:buNone/>
              <a:tabLst>
                <a:tab pos="0" algn="l"/>
              </a:tabLst>
            </a:pPr>
            <a:r>
              <a:rPr lang="de-DE" sz="100" b="0" strike="noStrike" spc="-52">
                <a:latin typeface="Optimist PPT"/>
              </a:rPr>
              <a:t> </a:t>
            </a:r>
            <a:endParaRPr lang="de-DE" sz="100" b="0" strike="noStrike" spc="-52">
              <a:solidFill>
                <a:srgbClr val="191919"/>
              </a:solidFill>
              <a:latin typeface="Optimist PPT"/>
            </a:endParaRPr>
          </a:p>
        </p:txBody>
      </p:sp>
      <p:sp>
        <p:nvSpPr>
          <p:cNvPr id="9" name="PlaceHolder 6"/>
          <p:cNvSpPr>
            <a:spLocks noGrp="1"/>
          </p:cNvSpPr>
          <p:nvPr>
            <p:ph type="ftr"/>
          </p:nvPr>
        </p:nvSpPr>
        <p:spPr>
          <a:xfrm>
            <a:off x="212040" y="6320880"/>
            <a:ext cx="489312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900" b="0" strike="noStrike" spc="-52">
                <a:solidFill>
                  <a:srgbClr val="F00020"/>
                </a:solidFill>
                <a:latin typeface="Arial"/>
              </a:rPr>
              <a:t>Digital &amp; Consulting - Otto Group</a:t>
            </a:r>
            <a:endParaRPr lang="en-US" sz="900" b="0" strike="noStrike" spc="-1">
              <a:latin typeface="Times New Roman"/>
            </a:endParaRPr>
          </a:p>
        </p:txBody>
      </p:sp>
      <p:sp>
        <p:nvSpPr>
          <p:cNvPr id="10" name="PlaceHolder 7"/>
          <p:cNvSpPr>
            <a:spLocks noGrp="1"/>
          </p:cNvSpPr>
          <p:nvPr>
            <p:ph type="sldNum"/>
          </p:nvPr>
        </p:nvSpPr>
        <p:spPr>
          <a:xfrm>
            <a:off x="11493360" y="6317280"/>
            <a:ext cx="4863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  <a:buNone/>
            </a:pPr>
            <a:fld id="{7C8C1D99-A53A-49DC-AB1E-70B10FF0277B}" type="slidenum">
              <a:rPr lang="de-DE" sz="900" b="0" strike="noStrike" spc="-1">
                <a:solidFill>
                  <a:srgbClr val="F00020"/>
                </a:solidFill>
                <a:latin typeface="Arial"/>
              </a:rPr>
              <a:t>‹#›</a:t>
            </a:fld>
            <a:endParaRPr lang="en-US" sz="9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Graphic 14"/>
          <p:cNvPicPr/>
          <p:nvPr/>
        </p:nvPicPr>
        <p:blipFill>
          <a:blip r:embed="rId14"/>
          <a:stretch/>
        </p:blipFill>
        <p:spPr>
          <a:xfrm>
            <a:off x="5500800" y="6401880"/>
            <a:ext cx="1187640" cy="235800"/>
          </a:xfrm>
          <a:prstGeom prst="rect">
            <a:avLst/>
          </a:prstGeom>
          <a:ln w="0">
            <a:noFill/>
          </a:ln>
        </p:spPr>
      </p:pic>
      <p:sp>
        <p:nvSpPr>
          <p:cNvPr id="48" name="Rectangle 15"/>
          <p:cNvSpPr/>
          <p:nvPr/>
        </p:nvSpPr>
        <p:spPr>
          <a:xfrm flipV="1">
            <a:off x="0" y="6159240"/>
            <a:ext cx="12191760" cy="12240"/>
          </a:xfrm>
          <a:prstGeom prst="rect">
            <a:avLst/>
          </a:prstGeom>
          <a:solidFill>
            <a:srgbClr val="F000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" name="PlaceHolder 1"/>
          <p:cNvSpPr>
            <a:spLocks noGrp="1"/>
          </p:cNvSpPr>
          <p:nvPr>
            <p:ph type="body"/>
          </p:nvPr>
        </p:nvSpPr>
        <p:spPr>
          <a:xfrm>
            <a:off x="0" y="836640"/>
            <a:ext cx="6095520" cy="53287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1800" b="0" strike="noStrike" spc="-1">
                <a:solidFill>
                  <a:srgbClr val="191919"/>
                </a:solidFill>
                <a:latin typeface="Arial"/>
              </a:rPr>
              <a:t>Bild durch Klicken auf Symbol hinzufügen</a:t>
            </a:r>
            <a:endParaRPr lang="de-DE" sz="1800" b="0" strike="noStrike" spc="-52">
              <a:solidFill>
                <a:srgbClr val="191919"/>
              </a:solidFill>
              <a:latin typeface="Optimist PPT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title"/>
          </p:nvPr>
        </p:nvSpPr>
        <p:spPr>
          <a:xfrm>
            <a:off x="212040" y="77040"/>
            <a:ext cx="11767680" cy="7369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de-DE" sz="2600" b="0" strike="noStrike" spc="-52">
                <a:solidFill>
                  <a:srgbClr val="F00020"/>
                </a:solidFill>
                <a:latin typeface="Optimist PPT CTS"/>
              </a:rPr>
              <a:t>Mastertitelformat bearbeiten</a:t>
            </a:r>
            <a:endParaRPr lang="de-DE" sz="2600" b="0" strike="noStrike" spc="-1">
              <a:solidFill>
                <a:srgbClr val="191919"/>
              </a:solidFill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6324480" y="1123920"/>
            <a:ext cx="5655240" cy="4905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>
              <a:lnSpc>
                <a:spcPct val="90000"/>
              </a:lnSpc>
              <a:buNone/>
              <a:tabLst>
                <a:tab pos="0" algn="l"/>
              </a:tabLst>
            </a:pPr>
            <a:r>
              <a:rPr lang="en-US" sz="1400" b="0" strike="noStrike" spc="-52">
                <a:solidFill>
                  <a:srgbClr val="FF0000"/>
                </a:solidFill>
                <a:latin typeface="Optimist PPT"/>
              </a:rPr>
              <a:t>Click to edit Master text styles</a:t>
            </a:r>
            <a:endParaRPr lang="de-DE" sz="1400" b="0" strike="noStrike" spc="-52">
              <a:solidFill>
                <a:srgbClr val="191919"/>
              </a:solidFill>
              <a:latin typeface="Optimist PPT"/>
            </a:endParaRPr>
          </a:p>
          <a:p>
            <a:pPr marL="179280" lvl="1" indent="-179280">
              <a:lnSpc>
                <a:spcPct val="90000"/>
              </a:lnSpc>
              <a:buClr>
                <a:srgbClr val="FF0000"/>
              </a:buClr>
              <a:buFont typeface="Arial"/>
              <a:buChar char="○"/>
              <a:tabLst>
                <a:tab pos="0" algn="l"/>
              </a:tabLst>
            </a:pPr>
            <a:r>
              <a:rPr lang="en-US" sz="1400" b="0" strike="noStrike" spc="-52">
                <a:solidFill>
                  <a:srgbClr val="FF0000"/>
                </a:solidFill>
                <a:latin typeface="Optimist PPT"/>
              </a:rPr>
              <a:t>Second level</a:t>
            </a:r>
            <a:endParaRPr lang="de-DE" sz="1400" b="0" strike="noStrike" spc="-1">
              <a:solidFill>
                <a:srgbClr val="191919"/>
              </a:solidFill>
              <a:latin typeface="Optimist PPT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ftr"/>
          </p:nvPr>
        </p:nvSpPr>
        <p:spPr>
          <a:xfrm>
            <a:off x="212040" y="6320880"/>
            <a:ext cx="489312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900" b="0" strike="noStrike" spc="-52">
                <a:solidFill>
                  <a:srgbClr val="F00020"/>
                </a:solidFill>
                <a:latin typeface="Arial"/>
              </a:rPr>
              <a:t>Digital &amp; Consulting - Otto Group</a:t>
            </a:r>
            <a:endParaRPr lang="en-US" sz="900" b="0" strike="noStrike" spc="-1">
              <a:latin typeface="Times New Roman"/>
            </a:endParaRPr>
          </a:p>
        </p:txBody>
      </p:sp>
      <p:sp>
        <p:nvSpPr>
          <p:cNvPr id="53" name="PlaceHolder 5"/>
          <p:cNvSpPr>
            <a:spLocks noGrp="1"/>
          </p:cNvSpPr>
          <p:nvPr>
            <p:ph type="sldNum"/>
          </p:nvPr>
        </p:nvSpPr>
        <p:spPr>
          <a:xfrm>
            <a:off x="11493360" y="6317280"/>
            <a:ext cx="4863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  <a:buNone/>
            </a:pPr>
            <a:fld id="{48E778B7-33DE-4798-AFAE-4A78749FD6AC}" type="slidenum">
              <a:rPr lang="de-DE" sz="900" b="0" strike="noStrike" spc="-1">
                <a:solidFill>
                  <a:srgbClr val="F00020"/>
                </a:solidFill>
                <a:latin typeface="Arial"/>
              </a:rPr>
              <a:t>‹#›</a:t>
            </a:fld>
            <a:endParaRPr lang="en-US" sz="900" b="0" strike="noStrike" spc="-1">
              <a:latin typeface="Times New Roman"/>
            </a:endParaRPr>
          </a:p>
        </p:txBody>
      </p:sp>
      <p:sp>
        <p:nvSpPr>
          <p:cNvPr id="54" name="Rectangle 15"/>
          <p:cNvSpPr/>
          <p:nvPr/>
        </p:nvSpPr>
        <p:spPr>
          <a:xfrm rot="5400000">
            <a:off x="3431520" y="3494880"/>
            <a:ext cx="5328720" cy="12240"/>
          </a:xfrm>
          <a:prstGeom prst="rect">
            <a:avLst/>
          </a:prstGeom>
          <a:solidFill>
            <a:srgbClr val="F000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5" name="Rectangle 10"/>
          <p:cNvSpPr/>
          <p:nvPr/>
        </p:nvSpPr>
        <p:spPr>
          <a:xfrm flipV="1">
            <a:off x="0" y="829080"/>
            <a:ext cx="12191760" cy="12240"/>
          </a:xfrm>
          <a:prstGeom prst="rect">
            <a:avLst/>
          </a:prstGeom>
          <a:solidFill>
            <a:srgbClr val="F000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6" name="PlaceHolder 6"/>
          <p:cNvSpPr>
            <a:spLocks noGrp="1"/>
          </p:cNvSpPr>
          <p:nvPr>
            <p:ph type="body"/>
          </p:nvPr>
        </p:nvSpPr>
        <p:spPr>
          <a:xfrm rot="5400000">
            <a:off x="3431520" y="3494880"/>
            <a:ext cx="5328720" cy="12240"/>
          </a:xfrm>
          <a:prstGeom prst="rect">
            <a:avLst/>
          </a:prstGeom>
          <a:solidFill>
            <a:srgbClr val="F00020"/>
          </a:solidFill>
          <a:ln w="0">
            <a:noFill/>
          </a:ln>
        </p:spPr>
        <p:txBody>
          <a:bodyPr anchor="t">
            <a:noAutofit/>
          </a:bodyPr>
          <a:lstStyle/>
          <a:p>
            <a:pPr>
              <a:lnSpc>
                <a:spcPct val="90000"/>
              </a:lnSpc>
              <a:buNone/>
              <a:tabLst>
                <a:tab pos="0" algn="l"/>
              </a:tabLst>
            </a:pPr>
            <a:r>
              <a:rPr lang="de-DE" sz="100" b="0" strike="noStrike" spc="-52">
                <a:latin typeface="Optimist PPT"/>
              </a:rPr>
              <a:t> </a:t>
            </a:r>
            <a:endParaRPr lang="de-DE" sz="100" b="0" strike="noStrike" spc="-52">
              <a:solidFill>
                <a:srgbClr val="191919"/>
              </a:solidFill>
              <a:latin typeface="Optimist PPT"/>
            </a:endParaRPr>
          </a:p>
        </p:txBody>
      </p:sp>
      <p:sp>
        <p:nvSpPr>
          <p:cNvPr id="57" name="PlaceHolder 7"/>
          <p:cNvSpPr>
            <a:spLocks noGrp="1"/>
          </p:cNvSpPr>
          <p:nvPr>
            <p:ph type="body"/>
          </p:nvPr>
        </p:nvSpPr>
        <p:spPr>
          <a:xfrm>
            <a:off x="0" y="6158880"/>
            <a:ext cx="12191760" cy="12240"/>
          </a:xfrm>
          <a:prstGeom prst="rect">
            <a:avLst/>
          </a:prstGeom>
          <a:solidFill>
            <a:srgbClr val="F00020"/>
          </a:solidFill>
          <a:ln w="0">
            <a:noFill/>
          </a:ln>
        </p:spPr>
        <p:txBody>
          <a:bodyPr anchor="t">
            <a:noAutofit/>
          </a:bodyPr>
          <a:lstStyle/>
          <a:p>
            <a:pPr>
              <a:lnSpc>
                <a:spcPct val="90000"/>
              </a:lnSpc>
              <a:buNone/>
              <a:tabLst>
                <a:tab pos="0" algn="l"/>
              </a:tabLst>
            </a:pPr>
            <a:r>
              <a:rPr lang="de-DE" sz="100" b="0" strike="noStrike" spc="-52">
                <a:latin typeface="Optimist PPT"/>
              </a:rPr>
              <a:t> </a:t>
            </a:r>
            <a:endParaRPr lang="de-DE" sz="100" b="0" strike="noStrike" spc="-52">
              <a:solidFill>
                <a:srgbClr val="191919"/>
              </a:solidFill>
              <a:latin typeface="Optimist PPT"/>
            </a:endParaRPr>
          </a:p>
        </p:txBody>
      </p:sp>
      <p:sp>
        <p:nvSpPr>
          <p:cNvPr id="58" name="PlaceHolder 8"/>
          <p:cNvSpPr>
            <a:spLocks noGrp="1"/>
          </p:cNvSpPr>
          <p:nvPr>
            <p:ph type="body"/>
          </p:nvPr>
        </p:nvSpPr>
        <p:spPr>
          <a:xfrm>
            <a:off x="6480" y="829440"/>
            <a:ext cx="12191760" cy="12240"/>
          </a:xfrm>
          <a:prstGeom prst="rect">
            <a:avLst/>
          </a:prstGeom>
          <a:solidFill>
            <a:srgbClr val="F00020"/>
          </a:solidFill>
          <a:ln w="0">
            <a:noFill/>
          </a:ln>
        </p:spPr>
        <p:txBody>
          <a:bodyPr anchor="t">
            <a:noAutofit/>
          </a:bodyPr>
          <a:lstStyle/>
          <a:p>
            <a:pPr>
              <a:lnSpc>
                <a:spcPct val="90000"/>
              </a:lnSpc>
              <a:buNone/>
              <a:tabLst>
                <a:tab pos="0" algn="l"/>
              </a:tabLst>
            </a:pPr>
            <a:r>
              <a:rPr lang="de-DE" sz="100" b="0" strike="noStrike" spc="-52">
                <a:latin typeface="Optimist PPT"/>
              </a:rPr>
              <a:t> </a:t>
            </a:r>
            <a:endParaRPr lang="de-DE" sz="100" b="0" strike="noStrike" spc="-52">
              <a:solidFill>
                <a:srgbClr val="191919"/>
              </a:solidFill>
              <a:latin typeface="Optimist PPT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raphic 14"/>
          <p:cNvPicPr/>
          <p:nvPr/>
        </p:nvPicPr>
        <p:blipFill>
          <a:blip r:embed="rId14"/>
          <a:stretch/>
        </p:blipFill>
        <p:spPr>
          <a:xfrm>
            <a:off x="5500800" y="6401880"/>
            <a:ext cx="1187640" cy="235800"/>
          </a:xfrm>
          <a:prstGeom prst="rect">
            <a:avLst/>
          </a:prstGeom>
          <a:ln w="0">
            <a:noFill/>
          </a:ln>
        </p:spPr>
      </p:pic>
      <p:sp>
        <p:nvSpPr>
          <p:cNvPr id="96" name="Rectangle 15"/>
          <p:cNvSpPr/>
          <p:nvPr/>
        </p:nvSpPr>
        <p:spPr>
          <a:xfrm flipV="1">
            <a:off x="0" y="6159240"/>
            <a:ext cx="12191760" cy="12240"/>
          </a:xfrm>
          <a:prstGeom prst="rect">
            <a:avLst/>
          </a:prstGeom>
          <a:solidFill>
            <a:srgbClr val="F000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212040" y="77040"/>
            <a:ext cx="11767680" cy="7369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de-DE" sz="2600" b="0" strike="noStrike" spc="-52">
                <a:solidFill>
                  <a:srgbClr val="F00020"/>
                </a:solidFill>
                <a:latin typeface="Optimist PPT CTS"/>
              </a:rPr>
              <a:t>Mastertitelformat bearbeiten</a:t>
            </a:r>
            <a:endParaRPr lang="de-DE" sz="2600" b="0" strike="noStrike" spc="-1">
              <a:solidFill>
                <a:srgbClr val="191919"/>
              </a:solidFill>
              <a:latin typeface="Arial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 type="ftr"/>
          </p:nvPr>
        </p:nvSpPr>
        <p:spPr>
          <a:xfrm>
            <a:off x="212040" y="6320880"/>
            <a:ext cx="489312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900" b="0" strike="noStrike" spc="-52">
                <a:solidFill>
                  <a:srgbClr val="F00020"/>
                </a:solidFill>
                <a:latin typeface="Arial"/>
              </a:rPr>
              <a:t>Digital &amp; Consulting - Otto Group</a:t>
            </a:r>
            <a:endParaRPr lang="en-US" sz="900" b="0" strike="noStrike" spc="-1">
              <a:latin typeface="Times New Roman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 type="sldNum"/>
          </p:nvPr>
        </p:nvSpPr>
        <p:spPr>
          <a:xfrm>
            <a:off x="11493360" y="6317280"/>
            <a:ext cx="4863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  <a:buNone/>
            </a:pPr>
            <a:fld id="{5CC5664D-5AAD-4A89-933D-DD5C1E3EB318}" type="slidenum">
              <a:rPr lang="de-DE" sz="900" b="0" strike="noStrike" spc="-1">
                <a:solidFill>
                  <a:srgbClr val="F00020"/>
                </a:solidFill>
                <a:latin typeface="Arial"/>
              </a:rPr>
              <a:t>‹#›</a:t>
            </a:fld>
            <a:endParaRPr lang="en-US" sz="900" b="0" strike="noStrike" spc="-1">
              <a:latin typeface="Times New Roman"/>
            </a:endParaRPr>
          </a:p>
        </p:txBody>
      </p:sp>
      <p:sp>
        <p:nvSpPr>
          <p:cNvPr id="100" name="PlaceHolder 4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1400" b="0" strike="noStrike" spc="-52">
                <a:solidFill>
                  <a:srgbClr val="191919"/>
                </a:solidFill>
                <a:latin typeface="Optimist PPT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1400" b="0" strike="noStrike" spc="-1">
                <a:solidFill>
                  <a:srgbClr val="191919"/>
                </a:solidFill>
                <a:latin typeface="Optimist PPT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1400" b="0" strike="noStrike" spc="-1">
                <a:solidFill>
                  <a:srgbClr val="191919"/>
                </a:solidFill>
                <a:latin typeface="Optimist PPT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1400" b="0" strike="noStrike" spc="-1">
                <a:solidFill>
                  <a:srgbClr val="191919"/>
                </a:solidFill>
                <a:latin typeface="Optimist PPT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191919"/>
                </a:solidFill>
                <a:latin typeface="Optimist PPT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191919"/>
                </a:solidFill>
                <a:latin typeface="Optimist PPT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191919"/>
                </a:solidFill>
                <a:latin typeface="Optimist PPT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raphic 14"/>
          <p:cNvPicPr/>
          <p:nvPr/>
        </p:nvPicPr>
        <p:blipFill>
          <a:blip r:embed="rId14"/>
          <a:stretch/>
        </p:blipFill>
        <p:spPr>
          <a:xfrm>
            <a:off x="5500800" y="6401880"/>
            <a:ext cx="1187640" cy="235800"/>
          </a:xfrm>
          <a:prstGeom prst="rect">
            <a:avLst/>
          </a:prstGeom>
          <a:ln w="0">
            <a:noFill/>
          </a:ln>
        </p:spPr>
      </p:pic>
      <p:sp>
        <p:nvSpPr>
          <p:cNvPr id="138" name="Rectangle 15"/>
          <p:cNvSpPr/>
          <p:nvPr/>
        </p:nvSpPr>
        <p:spPr>
          <a:xfrm flipV="1">
            <a:off x="0" y="6159240"/>
            <a:ext cx="12191760" cy="12240"/>
          </a:xfrm>
          <a:prstGeom prst="rect">
            <a:avLst/>
          </a:prstGeom>
          <a:solidFill>
            <a:srgbClr val="F000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9" name="Gerader Verbinder 11"/>
          <p:cNvSpPr/>
          <p:nvPr/>
        </p:nvSpPr>
        <p:spPr>
          <a:xfrm>
            <a:off x="4960800" y="1844640"/>
            <a:ext cx="4025880" cy="360"/>
          </a:xfrm>
          <a:prstGeom prst="line">
            <a:avLst/>
          </a:prstGeom>
          <a:ln w="12700">
            <a:solidFill>
              <a:srgbClr val="F000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0" name="Gerader Verbinder 12"/>
          <p:cNvSpPr/>
          <p:nvPr/>
        </p:nvSpPr>
        <p:spPr>
          <a:xfrm>
            <a:off x="4960800" y="4862160"/>
            <a:ext cx="4025880" cy="360"/>
          </a:xfrm>
          <a:prstGeom prst="line">
            <a:avLst/>
          </a:prstGeom>
          <a:ln w="12700">
            <a:solidFill>
              <a:srgbClr val="F000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141" name="Gruppieren 13"/>
          <p:cNvGrpSpPr/>
          <p:nvPr/>
        </p:nvGrpSpPr>
        <p:grpSpPr>
          <a:xfrm>
            <a:off x="0" y="0"/>
            <a:ext cx="12191760" cy="6857640"/>
            <a:chOff x="0" y="0"/>
            <a:chExt cx="12191760" cy="6857640"/>
          </a:xfrm>
        </p:grpSpPr>
        <p:sp>
          <p:nvSpPr>
            <p:cNvPr id="142" name="Rechteck 7"/>
            <p:cNvSpPr/>
            <p:nvPr/>
          </p:nvSpPr>
          <p:spPr>
            <a:xfrm>
              <a:off x="0" y="0"/>
              <a:ext cx="12191760" cy="68576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143" name="Grafik 8"/>
            <p:cNvPicPr/>
            <p:nvPr/>
          </p:nvPicPr>
          <p:blipFill>
            <a:blip r:embed="rId15"/>
            <a:stretch/>
          </p:blipFill>
          <p:spPr>
            <a:xfrm>
              <a:off x="5147640" y="1856520"/>
              <a:ext cx="1896120" cy="29934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44" name="Graphic 14"/>
            <p:cNvPicPr/>
            <p:nvPr/>
          </p:nvPicPr>
          <p:blipFill>
            <a:blip r:embed="rId14"/>
            <a:stretch/>
          </p:blipFill>
          <p:spPr>
            <a:xfrm>
              <a:off x="5500800" y="6401880"/>
              <a:ext cx="1187640" cy="23580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232200" y="223560"/>
            <a:ext cx="2947320" cy="18385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2600" b="0" strike="noStrike" spc="-52">
                <a:solidFill>
                  <a:srgbClr val="F00020"/>
                </a:solidFill>
                <a:latin typeface="Optimist PPT CTS"/>
              </a:rPr>
              <a:t>Click to edit Master title style</a:t>
            </a:r>
            <a:endParaRPr lang="de-DE" sz="2600" b="0" strike="noStrike" spc="-1">
              <a:solidFill>
                <a:srgbClr val="191919"/>
              </a:solidFill>
              <a:latin typeface="Arial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1400" b="0" strike="noStrike" spc="-52">
                <a:solidFill>
                  <a:srgbClr val="191919"/>
                </a:solidFill>
                <a:latin typeface="Optimist PPT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1400" b="0" strike="noStrike" spc="-1">
                <a:solidFill>
                  <a:srgbClr val="191919"/>
                </a:solidFill>
                <a:latin typeface="Optimist PPT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1400" b="0" strike="noStrike" spc="-1">
                <a:solidFill>
                  <a:srgbClr val="191919"/>
                </a:solidFill>
                <a:latin typeface="Optimist PPT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1400" b="0" strike="noStrike" spc="-1">
                <a:solidFill>
                  <a:srgbClr val="191919"/>
                </a:solidFill>
                <a:latin typeface="Optimist PPT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191919"/>
                </a:solidFill>
                <a:latin typeface="Optimist PPT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191919"/>
                </a:solidFill>
                <a:latin typeface="Optimist PPT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191919"/>
                </a:solidFill>
                <a:latin typeface="Optimist PPT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linkedin.com/in/hannes-ortmeier" TargetMode="External"/><Relationship Id="rId2" Type="http://schemas.openxmlformats.org/officeDocument/2006/relationships/hyperlink" Target="mailto:hannes.ortmeier@ottogroup.com" TargetMode="Externa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github.com/hannesortmeier/og_it_cs_2022" TargetMode="External"/><Relationship Id="rId1" Type="http://schemas.openxmlformats.org/officeDocument/2006/relationships/slideLayout" Target="../slideLayouts/slideLayout2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Bildplatzhalter 7"/>
          <p:cNvPicPr/>
          <p:nvPr/>
        </p:nvPicPr>
        <p:blipFill>
          <a:blip r:embed="rId2"/>
          <a:srcRect t="18684" b="18684"/>
          <a:stretch/>
        </p:blipFill>
        <p:spPr>
          <a:xfrm>
            <a:off x="3440520" y="-5760"/>
            <a:ext cx="8750880" cy="6164640"/>
          </a:xfrm>
          <a:prstGeom prst="rect">
            <a:avLst/>
          </a:prstGeom>
          <a:ln w="0">
            <a:noFill/>
          </a:ln>
        </p:spPr>
      </p:pic>
      <p:sp>
        <p:nvSpPr>
          <p:cNvPr id="190" name="PlaceHolder 1"/>
          <p:cNvSpPr>
            <a:spLocks noGrp="1"/>
          </p:cNvSpPr>
          <p:nvPr>
            <p:ph type="title"/>
          </p:nvPr>
        </p:nvSpPr>
        <p:spPr>
          <a:xfrm>
            <a:off x="212040" y="644760"/>
            <a:ext cx="3094920" cy="37821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de-DE" sz="2600" b="0" strike="noStrike" spc="-52">
                <a:solidFill>
                  <a:srgbClr val="F00020"/>
                </a:solidFill>
                <a:latin typeface="Optimist PPT CTS"/>
              </a:rPr>
              <a:t>Bei 100 Mrd. Clicksteam-Events &amp; Backend-Daten den Überblick wahren? Mit SQL geht’s - Eine Coding-Challenge</a:t>
            </a:r>
          </a:p>
        </p:txBody>
      </p:sp>
      <p:sp>
        <p:nvSpPr>
          <p:cNvPr id="191" name="PlaceHolder 2"/>
          <p:cNvSpPr>
            <a:spLocks noGrp="1"/>
          </p:cNvSpPr>
          <p:nvPr>
            <p:ph type="subTitle"/>
          </p:nvPr>
        </p:nvSpPr>
        <p:spPr>
          <a:xfrm>
            <a:off x="212040" y="333360"/>
            <a:ext cx="3094920" cy="2808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>
              <a:lnSpc>
                <a:spcPct val="90000"/>
              </a:lnSpc>
              <a:buNone/>
              <a:tabLst>
                <a:tab pos="0" algn="l"/>
              </a:tabLst>
            </a:pPr>
            <a:r>
              <a:rPr lang="en-US" sz="1400" b="0" strike="noStrike" spc="-60">
                <a:solidFill>
                  <a:srgbClr val="FF0000"/>
                </a:solidFill>
                <a:latin typeface="Optimist PPT"/>
              </a:rPr>
              <a:t>ITCS Hamburg 01. Juli 2022</a:t>
            </a:r>
          </a:p>
        </p:txBody>
      </p:sp>
      <p:sp>
        <p:nvSpPr>
          <p:cNvPr id="195" name="PlaceHolder 5"/>
          <p:cNvSpPr>
            <a:spLocks noGrp="1"/>
          </p:cNvSpPr>
          <p:nvPr>
            <p:ph/>
          </p:nvPr>
        </p:nvSpPr>
        <p:spPr>
          <a:xfrm>
            <a:off x="57516" y="5179003"/>
            <a:ext cx="3357993" cy="920477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0"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de-DE" sz="1300" spc="-52">
                <a:solidFill>
                  <a:srgbClr val="FF0000"/>
                </a:solidFill>
                <a:latin typeface="Optimist PPT"/>
              </a:rPr>
              <a:t>Josefine Kuka – Head </a:t>
            </a:r>
            <a:r>
              <a:rPr lang="de-DE" sz="1300" spc="-52" err="1">
                <a:solidFill>
                  <a:srgbClr val="FF0000"/>
                </a:solidFill>
                <a:latin typeface="Optimist PPT"/>
              </a:rPr>
              <a:t>of</a:t>
            </a:r>
            <a:r>
              <a:rPr lang="de-DE" sz="1300" spc="-52">
                <a:solidFill>
                  <a:srgbClr val="FF0000"/>
                </a:solidFill>
                <a:latin typeface="Optimist PPT"/>
              </a:rPr>
              <a:t> Data Engineering Hannes </a:t>
            </a:r>
            <a:r>
              <a:rPr lang="de-DE" sz="1300" b="0" strike="noStrike" spc="-52" err="1">
                <a:solidFill>
                  <a:srgbClr val="FF0000"/>
                </a:solidFill>
                <a:latin typeface="Optimist PPT"/>
              </a:rPr>
              <a:t>Ortmeier</a:t>
            </a:r>
            <a:r>
              <a:rPr lang="de-DE" sz="1300" b="0" strike="noStrike" spc="-52">
                <a:solidFill>
                  <a:srgbClr val="FF0000"/>
                </a:solidFill>
                <a:latin typeface="Optimist PPT"/>
              </a:rPr>
              <a:t> – Data Engineer</a:t>
            </a:r>
            <a:r>
              <a:rPr lang="de-DE" sz="1300" spc="-52">
                <a:solidFill>
                  <a:srgbClr val="FF0000"/>
                </a:solidFill>
                <a:latin typeface="Optimist PPT"/>
              </a:rPr>
              <a:t> </a:t>
            </a:r>
            <a:endParaRPr lang="en-US" sz="1300">
              <a:solidFill>
                <a:srgbClr val="000000"/>
              </a:solidFill>
              <a:latin typeface="Arial"/>
            </a:endParaRPr>
          </a:p>
          <a:p>
            <a:pPr marL="0"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de-DE" sz="1300" b="0" strike="noStrike" spc="-52">
                <a:solidFill>
                  <a:srgbClr val="FF0000"/>
                </a:solidFill>
                <a:latin typeface="Optimist PPT"/>
              </a:rPr>
              <a:t>Otto Group </a:t>
            </a:r>
            <a:r>
              <a:rPr lang="de-DE" sz="1300" b="0" strike="noStrike" spc="-52" err="1">
                <a:solidFill>
                  <a:srgbClr val="FF0000"/>
                </a:solidFill>
                <a:latin typeface="Optimist PPT"/>
              </a:rPr>
              <a:t>data.works</a:t>
            </a:r>
            <a:r>
              <a:rPr lang="de-DE" sz="1300" b="0" strike="noStrike" spc="-52">
                <a:solidFill>
                  <a:srgbClr val="FF0000"/>
                </a:solidFill>
                <a:latin typeface="Optimist PPT"/>
              </a:rPr>
              <a:t> GmbH</a:t>
            </a:r>
            <a:endParaRPr lang="en-US" sz="1300" b="0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1">
            <a:extLst>
              <a:ext uri="{FF2B5EF4-FFF2-40B4-BE49-F238E27FC236}">
                <a16:creationId xmlns:a16="http://schemas.microsoft.com/office/drawing/2014/main" id="{77665AB5-8D40-F65E-897D-9A6EFD7A69DC}"/>
              </a:ext>
            </a:extLst>
          </p:cNvPr>
          <p:cNvSpPr txBox="1">
            <a:spLocks/>
          </p:cNvSpPr>
          <p:nvPr/>
        </p:nvSpPr>
        <p:spPr>
          <a:xfrm>
            <a:off x="4859876" y="2660232"/>
            <a:ext cx="5909580" cy="770621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4000" spc="-52">
                <a:solidFill>
                  <a:schemeClr val="bg1"/>
                </a:solidFill>
                <a:latin typeface="Optimist PPT CTS"/>
              </a:rPr>
              <a:t>Otto Group </a:t>
            </a:r>
            <a:r>
              <a:rPr lang="de-DE" sz="4000" spc="-52" err="1">
                <a:solidFill>
                  <a:schemeClr val="bg1"/>
                </a:solidFill>
                <a:latin typeface="Optimist PPT CTS"/>
              </a:rPr>
              <a:t>data.works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PlaceHolder 1"/>
          <p:cNvSpPr>
            <a:spLocks noGrp="1"/>
          </p:cNvSpPr>
          <p:nvPr>
            <p:ph type="title"/>
          </p:nvPr>
        </p:nvSpPr>
        <p:spPr>
          <a:xfrm>
            <a:off x="212040" y="77040"/>
            <a:ext cx="11767680" cy="7369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r>
              <a:rPr lang="en-US" sz="2600" spc="-52">
                <a:solidFill>
                  <a:srgbClr val="F00020"/>
                </a:solidFill>
                <a:latin typeface="Optimist PPT CTS"/>
              </a:rPr>
              <a:t>Wrap up</a:t>
            </a:r>
            <a:endParaRPr lang="en-US"/>
          </a:p>
        </p:txBody>
      </p:sp>
      <p:sp>
        <p:nvSpPr>
          <p:cNvPr id="197" name="PlaceHolder 2"/>
          <p:cNvSpPr>
            <a:spLocks noGrp="1"/>
          </p:cNvSpPr>
          <p:nvPr>
            <p:ph type="ftr"/>
          </p:nvPr>
        </p:nvSpPr>
        <p:spPr>
          <a:xfrm>
            <a:off x="212040" y="6320880"/>
            <a:ext cx="489312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900" b="0" strike="noStrike" spc="-52">
                <a:solidFill>
                  <a:srgbClr val="F00020"/>
                </a:solidFill>
                <a:latin typeface="Arial"/>
              </a:rPr>
              <a:t> Otto Group data.works GmbH</a:t>
            </a:r>
            <a:endParaRPr lang="en-US" sz="900" b="0" strike="noStrike" spc="-1">
              <a:latin typeface="Times New Roman"/>
            </a:endParaRPr>
          </a:p>
        </p:txBody>
      </p:sp>
      <p:sp>
        <p:nvSpPr>
          <p:cNvPr id="198" name="PlaceHolder 3"/>
          <p:cNvSpPr>
            <a:spLocks noGrp="1"/>
          </p:cNvSpPr>
          <p:nvPr>
            <p:ph type="sldNum"/>
          </p:nvPr>
        </p:nvSpPr>
        <p:spPr>
          <a:xfrm>
            <a:off x="11493360" y="6317280"/>
            <a:ext cx="4863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  <a:buNone/>
            </a:pPr>
            <a:fld id="{A98F2994-F781-4AAE-BFBF-8733EB42635A}" type="slidenum">
              <a:rPr lang="de-DE" sz="900" b="0" strike="noStrike" spc="-1">
                <a:solidFill>
                  <a:srgbClr val="F00020"/>
                </a:solidFill>
                <a:latin typeface="Arial"/>
              </a:rPr>
              <a:t>10</a:t>
            </a:fld>
            <a:endParaRPr lang="en-US" sz="900" b="0" strike="noStrike" spc="-1">
              <a:latin typeface="Times New Roman"/>
            </a:endParaRPr>
          </a:p>
        </p:txBody>
      </p:sp>
      <p:sp>
        <p:nvSpPr>
          <p:cNvPr id="3" name="PlaceHolder 1">
            <a:extLst>
              <a:ext uri="{FF2B5EF4-FFF2-40B4-BE49-F238E27FC236}">
                <a16:creationId xmlns:a16="http://schemas.microsoft.com/office/drawing/2014/main" id="{4B53B801-5227-1386-FAAB-5F60309C2707}"/>
              </a:ext>
            </a:extLst>
          </p:cNvPr>
          <p:cNvSpPr txBox="1">
            <a:spLocks/>
          </p:cNvSpPr>
          <p:nvPr/>
        </p:nvSpPr>
        <p:spPr>
          <a:xfrm>
            <a:off x="423504" y="1427922"/>
            <a:ext cx="11196182" cy="4594939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de-DE" sz="2000" spc="-52" err="1">
                <a:solidFill>
                  <a:srgbClr val="F00020"/>
                </a:solidFill>
                <a:latin typeface="Optimist PPT CTS"/>
                <a:cs typeface="Arial"/>
              </a:rPr>
              <a:t>If</a:t>
            </a:r>
            <a:r>
              <a:rPr lang="de-DE" sz="2000" spc="-52">
                <a:solidFill>
                  <a:srgbClr val="F00020"/>
                </a:solidFill>
                <a:latin typeface="Optimist PPT CTS"/>
                <a:cs typeface="Arial"/>
              </a:rPr>
              <a:t> </a:t>
            </a:r>
            <a:r>
              <a:rPr lang="de-DE" sz="2000" spc="-52" err="1">
                <a:solidFill>
                  <a:srgbClr val="F00020"/>
                </a:solidFill>
                <a:latin typeface="Optimist PPT CTS"/>
                <a:cs typeface="Arial"/>
              </a:rPr>
              <a:t>working</a:t>
            </a:r>
            <a:r>
              <a:rPr lang="de-DE" sz="2000" spc="-52">
                <a:solidFill>
                  <a:srgbClr val="F00020"/>
                </a:solidFill>
                <a:latin typeface="Optimist PPT CTS"/>
                <a:cs typeface="Arial"/>
              </a:rPr>
              <a:t> </a:t>
            </a:r>
            <a:r>
              <a:rPr lang="de-DE" sz="2000" spc="-52" err="1">
                <a:solidFill>
                  <a:srgbClr val="F00020"/>
                </a:solidFill>
                <a:latin typeface="Optimist PPT CTS"/>
                <a:cs typeface="Arial"/>
              </a:rPr>
              <a:t>with</a:t>
            </a:r>
            <a:r>
              <a:rPr lang="de-DE" sz="2000" spc="-52">
                <a:solidFill>
                  <a:srgbClr val="F00020"/>
                </a:solidFill>
                <a:latin typeface="Optimist PPT CTS"/>
                <a:cs typeface="Arial"/>
              </a:rPr>
              <a:t> Big Data </a:t>
            </a:r>
            <a:r>
              <a:rPr lang="de-DE" sz="2000" spc="-52" err="1">
                <a:solidFill>
                  <a:srgbClr val="F00020"/>
                </a:solidFill>
                <a:latin typeface="Optimist PPT CTS"/>
                <a:cs typeface="Arial"/>
              </a:rPr>
              <a:t>interests</a:t>
            </a:r>
            <a:r>
              <a:rPr lang="de-DE" sz="2000" spc="-52">
                <a:solidFill>
                  <a:srgbClr val="F00020"/>
                </a:solidFill>
                <a:latin typeface="Optimist PPT CTS"/>
                <a:cs typeface="Arial"/>
              </a:rPr>
              <a:t> </a:t>
            </a:r>
            <a:r>
              <a:rPr lang="de-DE" sz="2000" spc="-52" err="1">
                <a:solidFill>
                  <a:srgbClr val="F00020"/>
                </a:solidFill>
                <a:latin typeface="Optimist PPT CTS"/>
                <a:cs typeface="Arial"/>
              </a:rPr>
              <a:t>you</a:t>
            </a:r>
            <a:r>
              <a:rPr lang="de-DE" sz="2000" spc="-52">
                <a:solidFill>
                  <a:srgbClr val="F00020"/>
                </a:solidFill>
                <a:latin typeface="Optimist PPT CTS"/>
                <a:cs typeface="Arial"/>
              </a:rPr>
              <a:t>, </a:t>
            </a:r>
            <a:r>
              <a:rPr lang="de-DE" sz="2000" spc="-52" err="1">
                <a:solidFill>
                  <a:srgbClr val="F00020"/>
                </a:solidFill>
                <a:latin typeface="Optimist PPT CTS"/>
                <a:cs typeface="Arial"/>
              </a:rPr>
              <a:t>please</a:t>
            </a:r>
            <a:r>
              <a:rPr lang="de-DE" sz="2000" spc="-52">
                <a:solidFill>
                  <a:srgbClr val="F00020"/>
                </a:solidFill>
                <a:latin typeface="Optimist PPT CTS"/>
                <a:cs typeface="Arial"/>
              </a:rPr>
              <a:t> </a:t>
            </a:r>
            <a:r>
              <a:rPr lang="de-DE" sz="2000" spc="-52" err="1">
                <a:solidFill>
                  <a:srgbClr val="F00020"/>
                </a:solidFill>
                <a:latin typeface="Optimist PPT CTS"/>
                <a:cs typeface="Arial"/>
              </a:rPr>
              <a:t>have</a:t>
            </a:r>
            <a:r>
              <a:rPr lang="de-DE" sz="2000" spc="-52">
                <a:solidFill>
                  <a:srgbClr val="F00020"/>
                </a:solidFill>
                <a:latin typeface="Optimist PPT CTS"/>
                <a:cs typeface="Arial"/>
              </a:rPr>
              <a:t> a </a:t>
            </a:r>
            <a:r>
              <a:rPr lang="de-DE" sz="2000" spc="-52" err="1">
                <a:solidFill>
                  <a:srgbClr val="F00020"/>
                </a:solidFill>
                <a:latin typeface="Optimist PPT CTS"/>
                <a:cs typeface="Arial"/>
              </a:rPr>
              <a:t>look</a:t>
            </a:r>
            <a:r>
              <a:rPr lang="de-DE" sz="2000" spc="-52">
                <a:solidFill>
                  <a:srgbClr val="F00020"/>
                </a:solidFill>
                <a:latin typeface="Optimist PPT CTS"/>
                <a:cs typeface="Arial"/>
              </a:rPr>
              <a:t> at </a:t>
            </a:r>
            <a:r>
              <a:rPr lang="de-DE" sz="2000" spc="-52" err="1">
                <a:solidFill>
                  <a:srgbClr val="F00020"/>
                </a:solidFill>
                <a:latin typeface="Optimist PPT CTS"/>
                <a:cs typeface="Arial"/>
              </a:rPr>
              <a:t>our</a:t>
            </a:r>
            <a:r>
              <a:rPr lang="de-DE" sz="2000" spc="-52">
                <a:solidFill>
                  <a:srgbClr val="F00020"/>
                </a:solidFill>
                <a:latin typeface="Optimist PPT CTS"/>
                <a:cs typeface="Arial"/>
              </a:rPr>
              <a:t> </a:t>
            </a:r>
            <a:r>
              <a:rPr lang="de-DE" sz="2000" spc="-52" err="1">
                <a:solidFill>
                  <a:srgbClr val="F00020"/>
                </a:solidFill>
                <a:latin typeface="Optimist PPT CTS"/>
                <a:cs typeface="Arial"/>
              </a:rPr>
              <a:t>job</a:t>
            </a:r>
            <a:r>
              <a:rPr lang="de-DE" sz="2000" spc="-52">
                <a:solidFill>
                  <a:srgbClr val="F00020"/>
                </a:solidFill>
                <a:latin typeface="Optimist PPT CTS"/>
                <a:cs typeface="Arial"/>
              </a:rPr>
              <a:t> </a:t>
            </a:r>
            <a:r>
              <a:rPr lang="de-DE" sz="2000" spc="-52" err="1">
                <a:solidFill>
                  <a:srgbClr val="F00020"/>
                </a:solidFill>
                <a:latin typeface="Optimist PPT CTS"/>
                <a:cs typeface="Arial"/>
              </a:rPr>
              <a:t>postings</a:t>
            </a:r>
            <a:r>
              <a:rPr lang="de-DE" sz="2000" spc="-52">
                <a:solidFill>
                  <a:srgbClr val="F00020"/>
                </a:solidFill>
                <a:latin typeface="Optimist PPT CTS"/>
                <a:cs typeface="Arial"/>
              </a:rPr>
              <a:t> at otto.de/</a:t>
            </a:r>
            <a:r>
              <a:rPr lang="de-DE" sz="2000" spc="-52" err="1">
                <a:solidFill>
                  <a:srgbClr val="F00020"/>
                </a:solidFill>
                <a:latin typeface="Optimist PPT CTS"/>
                <a:cs typeface="Arial"/>
              </a:rPr>
              <a:t>jobs</a:t>
            </a:r>
            <a:endParaRPr lang="de-DE" sz="2000" spc="-52">
              <a:solidFill>
                <a:srgbClr val="F00020"/>
              </a:solidFill>
              <a:latin typeface="Optimist PPT CTS"/>
              <a:cs typeface="Arial"/>
            </a:endParaRP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de-DE" sz="2000" spc="-52" err="1">
                <a:solidFill>
                  <a:srgbClr val="F00020"/>
                </a:solidFill>
                <a:latin typeface="Optimist PPT CTS"/>
                <a:cs typeface="Arial"/>
              </a:rPr>
              <a:t>For</a:t>
            </a:r>
            <a:r>
              <a:rPr lang="de-DE" sz="2000" spc="-52">
                <a:solidFill>
                  <a:srgbClr val="F00020"/>
                </a:solidFill>
                <a:latin typeface="Optimist PPT CTS"/>
                <a:cs typeface="Arial"/>
              </a:rPr>
              <a:t> </a:t>
            </a:r>
            <a:r>
              <a:rPr lang="de-DE" sz="2000" spc="-52" err="1">
                <a:solidFill>
                  <a:srgbClr val="F00020"/>
                </a:solidFill>
                <a:latin typeface="Optimist PPT CTS"/>
                <a:cs typeface="Arial"/>
              </a:rPr>
              <a:t>further</a:t>
            </a:r>
            <a:r>
              <a:rPr lang="de-DE" sz="2000" spc="-52">
                <a:solidFill>
                  <a:srgbClr val="F00020"/>
                </a:solidFill>
                <a:latin typeface="Optimist PPT CTS"/>
                <a:cs typeface="Arial"/>
              </a:rPr>
              <a:t> </a:t>
            </a:r>
            <a:r>
              <a:rPr lang="de-DE" sz="2000" spc="-52" err="1">
                <a:solidFill>
                  <a:srgbClr val="F00020"/>
                </a:solidFill>
                <a:latin typeface="Optimist PPT CTS"/>
                <a:cs typeface="Arial"/>
              </a:rPr>
              <a:t>questions</a:t>
            </a:r>
            <a:r>
              <a:rPr lang="de-DE" sz="2000" spc="-52">
                <a:solidFill>
                  <a:srgbClr val="F00020"/>
                </a:solidFill>
                <a:latin typeface="Optimist PPT CTS"/>
                <a:cs typeface="Arial"/>
              </a:rPr>
              <a:t> </a:t>
            </a:r>
            <a:r>
              <a:rPr lang="de-DE" sz="2000" spc="-52" err="1">
                <a:solidFill>
                  <a:srgbClr val="F00020"/>
                </a:solidFill>
                <a:latin typeface="Optimist PPT CTS"/>
                <a:cs typeface="Arial"/>
              </a:rPr>
              <a:t>or</a:t>
            </a:r>
            <a:r>
              <a:rPr lang="de-DE" sz="2000" spc="-52">
                <a:solidFill>
                  <a:srgbClr val="F00020"/>
                </a:solidFill>
                <a:latin typeface="Optimist PPT CTS"/>
                <a:cs typeface="Arial"/>
              </a:rPr>
              <a:t> </a:t>
            </a:r>
            <a:r>
              <a:rPr lang="de-DE" sz="2000" spc="-52" err="1">
                <a:solidFill>
                  <a:srgbClr val="F00020"/>
                </a:solidFill>
                <a:latin typeface="Optimist PPT CTS"/>
                <a:cs typeface="Arial"/>
              </a:rPr>
              <a:t>feedback</a:t>
            </a:r>
            <a:r>
              <a:rPr lang="de-DE" sz="2000" spc="-52">
                <a:solidFill>
                  <a:srgbClr val="F00020"/>
                </a:solidFill>
                <a:latin typeface="Optimist PPT CTS"/>
                <a:cs typeface="Arial"/>
              </a:rPr>
              <a:t> </a:t>
            </a:r>
            <a:r>
              <a:rPr lang="de-DE" sz="2000" spc="-52" err="1">
                <a:solidFill>
                  <a:srgbClr val="F00020"/>
                </a:solidFill>
                <a:latin typeface="Optimist PPT CTS"/>
                <a:cs typeface="Arial"/>
              </a:rPr>
              <a:t>please</a:t>
            </a:r>
            <a:r>
              <a:rPr lang="de-DE" sz="2000" spc="-52">
                <a:solidFill>
                  <a:srgbClr val="F00020"/>
                </a:solidFill>
                <a:latin typeface="Optimist PPT CTS"/>
                <a:cs typeface="Arial"/>
              </a:rPr>
              <a:t> </a:t>
            </a:r>
            <a:r>
              <a:rPr lang="de-DE" sz="2000" spc="-52" err="1">
                <a:solidFill>
                  <a:srgbClr val="F00020"/>
                </a:solidFill>
                <a:latin typeface="Optimist PPT CTS"/>
                <a:cs typeface="Arial"/>
              </a:rPr>
              <a:t>feel</a:t>
            </a:r>
            <a:r>
              <a:rPr lang="de-DE" sz="2000" spc="-52">
                <a:solidFill>
                  <a:srgbClr val="F00020"/>
                </a:solidFill>
                <a:latin typeface="Optimist PPT CTS"/>
                <a:cs typeface="Arial"/>
              </a:rPr>
              <a:t> </a:t>
            </a:r>
            <a:r>
              <a:rPr lang="de-DE" sz="2000" spc="-52" err="1">
                <a:solidFill>
                  <a:srgbClr val="F00020"/>
                </a:solidFill>
                <a:latin typeface="Optimist PPT CTS"/>
                <a:cs typeface="Arial"/>
              </a:rPr>
              <a:t>free</a:t>
            </a:r>
            <a:r>
              <a:rPr lang="de-DE" sz="2000" spc="-52">
                <a:solidFill>
                  <a:srgbClr val="F00020"/>
                </a:solidFill>
                <a:latin typeface="Optimist PPT CTS"/>
                <a:cs typeface="Arial"/>
              </a:rPr>
              <a:t> </a:t>
            </a:r>
            <a:r>
              <a:rPr lang="de-DE" sz="2000" spc="-52" err="1">
                <a:solidFill>
                  <a:srgbClr val="F00020"/>
                </a:solidFill>
                <a:latin typeface="Optimist PPT CTS"/>
                <a:cs typeface="Arial"/>
              </a:rPr>
              <a:t>to</a:t>
            </a:r>
            <a:r>
              <a:rPr lang="de-DE" sz="2000" spc="-52">
                <a:solidFill>
                  <a:srgbClr val="F00020"/>
                </a:solidFill>
                <a:latin typeface="Optimist PPT CTS"/>
                <a:cs typeface="Arial"/>
              </a:rPr>
              <a:t> </a:t>
            </a:r>
            <a:r>
              <a:rPr lang="de-DE" sz="2000" spc="-52" err="1">
                <a:solidFill>
                  <a:srgbClr val="F00020"/>
                </a:solidFill>
                <a:latin typeface="Optimist PPT CTS"/>
                <a:cs typeface="Arial"/>
              </a:rPr>
              <a:t>contact</a:t>
            </a:r>
            <a:r>
              <a:rPr lang="de-DE" sz="2000" spc="-52">
                <a:solidFill>
                  <a:srgbClr val="F00020"/>
                </a:solidFill>
                <a:latin typeface="Optimist PPT CTS"/>
                <a:cs typeface="Arial"/>
              </a:rPr>
              <a:t> </a:t>
            </a:r>
            <a:r>
              <a:rPr lang="de-DE" sz="2000" spc="-52" err="1">
                <a:solidFill>
                  <a:srgbClr val="F00020"/>
                </a:solidFill>
                <a:latin typeface="Optimist PPT CTS"/>
                <a:cs typeface="Arial"/>
              </a:rPr>
              <a:t>me</a:t>
            </a:r>
            <a:r>
              <a:rPr lang="de-DE" sz="2000" spc="-52">
                <a:solidFill>
                  <a:srgbClr val="F00020"/>
                </a:solidFill>
                <a:latin typeface="Optimist PPT CTS"/>
                <a:cs typeface="Arial"/>
              </a:rPr>
              <a:t> at </a:t>
            </a:r>
            <a:r>
              <a:rPr lang="de-DE" sz="2000" spc="-52">
                <a:solidFill>
                  <a:srgbClr val="F00020"/>
                </a:solidFill>
                <a:latin typeface="Optimist PPT CTS"/>
                <a:cs typeface="Arial"/>
                <a:hlinkClick r:id="rId2"/>
              </a:rPr>
              <a:t>hannes.ortmeier@ottogroup.com</a:t>
            </a:r>
            <a:r>
              <a:rPr lang="de-DE" sz="2000" spc="-52">
                <a:solidFill>
                  <a:srgbClr val="F00020"/>
                </a:solidFill>
                <a:latin typeface="Optimist PPT CTS"/>
                <a:cs typeface="Arial"/>
              </a:rPr>
              <a:t> </a:t>
            </a:r>
            <a:r>
              <a:rPr lang="de-DE" sz="2000" spc="-52" err="1">
                <a:solidFill>
                  <a:srgbClr val="F00020"/>
                </a:solidFill>
                <a:latin typeface="Optimist PPT CTS"/>
                <a:cs typeface="Arial"/>
              </a:rPr>
              <a:t>or</a:t>
            </a:r>
            <a:r>
              <a:rPr lang="de-DE" sz="2000" spc="-52">
                <a:solidFill>
                  <a:srgbClr val="F00020"/>
                </a:solidFill>
                <a:latin typeface="Optimist PPT CTS"/>
                <a:cs typeface="Arial"/>
              </a:rPr>
              <a:t> </a:t>
            </a:r>
            <a:r>
              <a:rPr lang="de-DE" sz="2000" spc="-52">
                <a:solidFill>
                  <a:srgbClr val="F00020"/>
                </a:solidFill>
                <a:latin typeface="Optimist PPT CTS"/>
                <a:cs typeface="Arial"/>
                <a:hlinkClick r:id="rId3"/>
              </a:rPr>
              <a:t>https://linkedin.com/in/hannes-ortmeier</a:t>
            </a:r>
            <a:endParaRPr lang="de-DE" sz="2000" spc="-52">
              <a:solidFill>
                <a:srgbClr val="F00020"/>
              </a:solidFill>
              <a:latin typeface="Optimist PPT CTS"/>
              <a:cs typeface="Arial"/>
            </a:endParaRPr>
          </a:p>
        </p:txBody>
      </p:sp>
      <p:pic>
        <p:nvPicPr>
          <p:cNvPr id="2" name="Picture 3" descr="A picture containing diagram&#10;&#10;Description automatically generated">
            <a:extLst>
              <a:ext uri="{FF2B5EF4-FFF2-40B4-BE49-F238E27FC236}">
                <a16:creationId xmlns:a16="http://schemas.microsoft.com/office/drawing/2014/main" id="{AF3BDCCB-7406-06E7-8574-272E29FA3F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5001" y="3405235"/>
            <a:ext cx="4510725" cy="254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5135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PlaceHolder 1"/>
          <p:cNvSpPr>
            <a:spLocks noGrp="1"/>
          </p:cNvSpPr>
          <p:nvPr>
            <p:ph type="title"/>
          </p:nvPr>
        </p:nvSpPr>
        <p:spPr>
          <a:xfrm>
            <a:off x="232200" y="223560"/>
            <a:ext cx="2947320" cy="18385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de-DE" sz="2600" b="0" strike="noStrike" spc="-52">
                <a:solidFill>
                  <a:srgbClr val="F00020"/>
                </a:solidFill>
                <a:latin typeface="Optimist PPT CTS"/>
              </a:rPr>
              <a:t>Thank you!</a:t>
            </a:r>
            <a:endParaRPr lang="de-DE" sz="2600" b="0" strike="noStrike" spc="-1">
              <a:solidFill>
                <a:srgbClr val="191919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PlaceHolder 1"/>
          <p:cNvSpPr>
            <a:spLocks noGrp="1"/>
          </p:cNvSpPr>
          <p:nvPr>
            <p:ph type="title"/>
          </p:nvPr>
        </p:nvSpPr>
        <p:spPr>
          <a:xfrm>
            <a:off x="212040" y="77040"/>
            <a:ext cx="11767680" cy="7369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r>
              <a:rPr lang="en-US" sz="2600" spc="-52">
                <a:solidFill>
                  <a:srgbClr val="F00020"/>
                </a:solidFill>
                <a:latin typeface="Optimist PPT CTS"/>
              </a:rPr>
              <a:t>Agenda</a:t>
            </a:r>
            <a:endParaRPr lang="en-US"/>
          </a:p>
        </p:txBody>
      </p:sp>
      <p:sp>
        <p:nvSpPr>
          <p:cNvPr id="197" name="PlaceHolder 2"/>
          <p:cNvSpPr>
            <a:spLocks noGrp="1"/>
          </p:cNvSpPr>
          <p:nvPr>
            <p:ph type="ftr"/>
          </p:nvPr>
        </p:nvSpPr>
        <p:spPr>
          <a:xfrm>
            <a:off x="212040" y="6320880"/>
            <a:ext cx="489312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900" b="0" strike="noStrike" spc="-52">
                <a:solidFill>
                  <a:srgbClr val="F00020"/>
                </a:solidFill>
                <a:latin typeface="Arial"/>
              </a:rPr>
              <a:t> Otto Group data.works GmbH</a:t>
            </a:r>
            <a:endParaRPr lang="en-US" sz="900" b="0" strike="noStrike" spc="-1">
              <a:latin typeface="Times New Roman"/>
            </a:endParaRPr>
          </a:p>
        </p:txBody>
      </p:sp>
      <p:sp>
        <p:nvSpPr>
          <p:cNvPr id="198" name="PlaceHolder 3"/>
          <p:cNvSpPr>
            <a:spLocks noGrp="1"/>
          </p:cNvSpPr>
          <p:nvPr>
            <p:ph type="sldNum"/>
          </p:nvPr>
        </p:nvSpPr>
        <p:spPr>
          <a:xfrm>
            <a:off x="11493360" y="6317280"/>
            <a:ext cx="4863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  <a:buNone/>
            </a:pPr>
            <a:fld id="{A98F2994-F781-4AAE-BFBF-8733EB42635A}" type="slidenum">
              <a:rPr lang="de-DE" sz="900" b="0" strike="noStrike" spc="-1">
                <a:solidFill>
                  <a:srgbClr val="F00020"/>
                </a:solidFill>
                <a:latin typeface="Arial"/>
              </a:rPr>
              <a:t>2</a:t>
            </a:fld>
            <a:endParaRPr lang="en-US" sz="900" b="0" strike="noStrike" spc="-1">
              <a:latin typeface="Times New Roman"/>
            </a:endParaRPr>
          </a:p>
        </p:txBody>
      </p:sp>
      <p:sp>
        <p:nvSpPr>
          <p:cNvPr id="7" name="PlaceHolder 1">
            <a:extLst>
              <a:ext uri="{FF2B5EF4-FFF2-40B4-BE49-F238E27FC236}">
                <a16:creationId xmlns:a16="http://schemas.microsoft.com/office/drawing/2014/main" id="{3320676F-9835-DFFA-60B5-8570C112367C}"/>
              </a:ext>
            </a:extLst>
          </p:cNvPr>
          <p:cNvSpPr txBox="1">
            <a:spLocks/>
          </p:cNvSpPr>
          <p:nvPr/>
        </p:nvSpPr>
        <p:spPr>
          <a:xfrm>
            <a:off x="674885" y="1082272"/>
            <a:ext cx="7362616" cy="3785806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lnSpc>
                <a:spcPct val="150000"/>
              </a:lnSpc>
              <a:buAutoNum type="arabicPeriod"/>
            </a:pPr>
            <a:r>
              <a:rPr lang="de-DE" sz="2000" spc="-52" err="1">
                <a:solidFill>
                  <a:srgbClr val="F00020"/>
                </a:solidFill>
                <a:latin typeface="Optimist PPT CTS"/>
              </a:rPr>
              <a:t>Introduction</a:t>
            </a:r>
            <a:r>
              <a:rPr lang="de-DE" sz="2000" spc="-52">
                <a:solidFill>
                  <a:srgbClr val="F00020"/>
                </a:solidFill>
                <a:latin typeface="Optimist PPT CTS"/>
              </a:rPr>
              <a:t> </a:t>
            </a:r>
            <a:r>
              <a:rPr lang="de-DE" sz="2000" spc="-52" err="1">
                <a:solidFill>
                  <a:srgbClr val="F00020"/>
                </a:solidFill>
                <a:latin typeface="Optimist PPT CTS"/>
              </a:rPr>
              <a:t>of</a:t>
            </a:r>
            <a:r>
              <a:rPr lang="de-DE" sz="2000" spc="-52">
                <a:solidFill>
                  <a:srgbClr val="F00020"/>
                </a:solidFill>
                <a:latin typeface="Optimist PPT CTS"/>
              </a:rPr>
              <a:t> </a:t>
            </a:r>
            <a:r>
              <a:rPr lang="de-DE" sz="2000" spc="-52" err="1">
                <a:solidFill>
                  <a:srgbClr val="F00020"/>
                </a:solidFill>
                <a:latin typeface="Optimist PPT CTS"/>
              </a:rPr>
              <a:t>data.works</a:t>
            </a:r>
            <a:r>
              <a:rPr lang="de-DE" sz="2000" spc="-52">
                <a:solidFill>
                  <a:srgbClr val="F00020"/>
                </a:solidFill>
                <a:latin typeface="Optimist PPT CTS"/>
              </a:rPr>
              <a:t>, Josefine and Hannes (20 min)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de-DE" sz="2000" spc="-52" err="1">
                <a:solidFill>
                  <a:srgbClr val="F00020"/>
                </a:solidFill>
                <a:latin typeface="Optimist PPT CTS"/>
              </a:rPr>
              <a:t>Introduction</a:t>
            </a:r>
            <a:r>
              <a:rPr lang="de-DE" sz="2000" spc="-52">
                <a:solidFill>
                  <a:srgbClr val="F00020"/>
                </a:solidFill>
                <a:latin typeface="Optimist PPT CTS"/>
              </a:rPr>
              <a:t> </a:t>
            </a:r>
            <a:r>
              <a:rPr lang="de-DE" sz="2000" spc="-52" err="1">
                <a:solidFill>
                  <a:srgbClr val="F00020"/>
                </a:solidFill>
                <a:latin typeface="Optimist PPT CTS"/>
              </a:rPr>
              <a:t>to</a:t>
            </a:r>
            <a:r>
              <a:rPr lang="de-DE" sz="2000" spc="-52">
                <a:solidFill>
                  <a:srgbClr val="F00020"/>
                </a:solidFill>
                <a:latin typeface="Optimist PPT CTS"/>
              </a:rPr>
              <a:t> </a:t>
            </a:r>
            <a:r>
              <a:rPr lang="de-DE" sz="2000" spc="-52" err="1">
                <a:solidFill>
                  <a:srgbClr val="F00020"/>
                </a:solidFill>
                <a:latin typeface="Optimist PPT CTS"/>
              </a:rPr>
              <a:t>the</a:t>
            </a:r>
            <a:r>
              <a:rPr lang="de-DE" sz="2000" spc="-52">
                <a:solidFill>
                  <a:srgbClr val="F00020"/>
                </a:solidFill>
                <a:latin typeface="Optimist PPT CTS"/>
              </a:rPr>
              <a:t> </a:t>
            </a:r>
            <a:r>
              <a:rPr lang="de-DE" sz="2000" spc="-52" err="1">
                <a:solidFill>
                  <a:srgbClr val="F00020"/>
                </a:solidFill>
                <a:latin typeface="Optimist PPT CTS"/>
              </a:rPr>
              <a:t>coding</a:t>
            </a:r>
            <a:r>
              <a:rPr lang="de-DE" sz="2000" spc="-52">
                <a:solidFill>
                  <a:srgbClr val="F00020"/>
                </a:solidFill>
                <a:latin typeface="Optimist PPT CTS"/>
              </a:rPr>
              <a:t> </a:t>
            </a:r>
            <a:r>
              <a:rPr lang="de-DE" sz="2000" spc="-52" err="1">
                <a:solidFill>
                  <a:srgbClr val="F00020"/>
                </a:solidFill>
                <a:latin typeface="Optimist PPT CTS"/>
              </a:rPr>
              <a:t>challenges</a:t>
            </a:r>
            <a:r>
              <a:rPr lang="de-DE" sz="2000" spc="-52">
                <a:solidFill>
                  <a:srgbClr val="F00020"/>
                </a:solidFill>
                <a:latin typeface="Optimist PPT CTS"/>
              </a:rPr>
              <a:t> (10 min)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de-DE" sz="2000" spc="-52">
                <a:solidFill>
                  <a:srgbClr val="F00020"/>
                </a:solidFill>
                <a:latin typeface="Optimist PPT CTS"/>
              </a:rPr>
              <a:t>Coding </a:t>
            </a:r>
            <a:r>
              <a:rPr lang="de-DE" sz="2000" spc="-52" err="1">
                <a:solidFill>
                  <a:srgbClr val="F00020"/>
                </a:solidFill>
                <a:latin typeface="Optimist PPT CTS"/>
              </a:rPr>
              <a:t>challenges</a:t>
            </a:r>
            <a:r>
              <a:rPr lang="de-DE" sz="2000" spc="-52">
                <a:solidFill>
                  <a:srgbClr val="F00020"/>
                </a:solidFill>
                <a:latin typeface="Optimist PPT CTS"/>
              </a:rPr>
              <a:t> (35 min)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de-DE" sz="2000" spc="-52" err="1">
                <a:solidFill>
                  <a:srgbClr val="F00020"/>
                </a:solidFill>
                <a:latin typeface="Optimist PPT CTS"/>
              </a:rPr>
              <a:t>Discussion</a:t>
            </a:r>
            <a:r>
              <a:rPr lang="de-DE" sz="2000" spc="-52">
                <a:solidFill>
                  <a:srgbClr val="F00020"/>
                </a:solidFill>
                <a:latin typeface="Optimist PPT CTS"/>
              </a:rPr>
              <a:t> </a:t>
            </a:r>
            <a:r>
              <a:rPr lang="de-DE" sz="2000" spc="-52" err="1">
                <a:solidFill>
                  <a:srgbClr val="F00020"/>
                </a:solidFill>
                <a:latin typeface="Optimist PPT CTS"/>
              </a:rPr>
              <a:t>of</a:t>
            </a:r>
            <a:r>
              <a:rPr lang="de-DE" sz="2000" spc="-52">
                <a:solidFill>
                  <a:srgbClr val="F00020"/>
                </a:solidFill>
                <a:latin typeface="Optimist PPT CTS"/>
              </a:rPr>
              <a:t> </a:t>
            </a:r>
            <a:r>
              <a:rPr lang="de-DE" sz="2000" spc="-52" err="1">
                <a:solidFill>
                  <a:srgbClr val="F00020"/>
                </a:solidFill>
                <a:latin typeface="Optimist PPT CTS"/>
              </a:rPr>
              <a:t>your</a:t>
            </a:r>
            <a:r>
              <a:rPr lang="de-DE" sz="2000" spc="-52">
                <a:solidFill>
                  <a:srgbClr val="F00020"/>
                </a:solidFill>
                <a:latin typeface="Optimist PPT CTS"/>
              </a:rPr>
              <a:t> </a:t>
            </a:r>
            <a:r>
              <a:rPr lang="de-DE" sz="2000" spc="-52" err="1">
                <a:solidFill>
                  <a:srgbClr val="F00020"/>
                </a:solidFill>
                <a:latin typeface="Optimist PPT CTS"/>
              </a:rPr>
              <a:t>solutions</a:t>
            </a:r>
            <a:r>
              <a:rPr lang="de-DE" sz="2000" spc="-52">
                <a:solidFill>
                  <a:srgbClr val="F00020"/>
                </a:solidFill>
                <a:latin typeface="Optimist PPT CTS"/>
              </a:rPr>
              <a:t> and </a:t>
            </a:r>
            <a:r>
              <a:rPr lang="de-DE" sz="2000" spc="-52" err="1">
                <a:solidFill>
                  <a:srgbClr val="F00020"/>
                </a:solidFill>
                <a:latin typeface="Optimist PPT CTS"/>
              </a:rPr>
              <a:t>execution</a:t>
            </a:r>
            <a:r>
              <a:rPr lang="de-DE" sz="2000" spc="-52">
                <a:solidFill>
                  <a:srgbClr val="F00020"/>
                </a:solidFill>
                <a:latin typeface="Optimist PPT CTS"/>
              </a:rPr>
              <a:t> </a:t>
            </a:r>
            <a:r>
              <a:rPr lang="de-DE" sz="2000" spc="-52" err="1">
                <a:solidFill>
                  <a:srgbClr val="F00020"/>
                </a:solidFill>
                <a:latin typeface="Optimist PPT CTS"/>
              </a:rPr>
              <a:t>against</a:t>
            </a:r>
            <a:r>
              <a:rPr lang="de-DE" sz="2000" spc="-52">
                <a:solidFill>
                  <a:srgbClr val="F00020"/>
                </a:solidFill>
                <a:latin typeface="Optimist PPT CTS"/>
              </a:rPr>
              <a:t> out </a:t>
            </a:r>
            <a:r>
              <a:rPr lang="de-DE" sz="2000" spc="-52" err="1">
                <a:solidFill>
                  <a:srgbClr val="F00020"/>
                </a:solidFill>
                <a:latin typeface="Optimist PPT CTS"/>
              </a:rPr>
              <a:t>data</a:t>
            </a:r>
            <a:r>
              <a:rPr lang="de-DE" sz="2000" spc="-52">
                <a:solidFill>
                  <a:srgbClr val="F00020"/>
                </a:solidFill>
                <a:latin typeface="Optimist PPT CTS"/>
              </a:rPr>
              <a:t> pool (20 min)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de-DE" sz="2000" spc="-52">
                <a:solidFill>
                  <a:srgbClr val="F00020"/>
                </a:solidFill>
                <a:latin typeface="Optimist PPT CTS"/>
              </a:rPr>
              <a:t>Wrap </a:t>
            </a:r>
            <a:r>
              <a:rPr lang="de-DE" sz="2000" spc="-52" err="1">
                <a:solidFill>
                  <a:srgbClr val="F00020"/>
                </a:solidFill>
                <a:latin typeface="Optimist PPT CTS"/>
              </a:rPr>
              <a:t>up</a:t>
            </a:r>
            <a:r>
              <a:rPr lang="de-DE" sz="2000" spc="-52">
                <a:solidFill>
                  <a:srgbClr val="F00020"/>
                </a:solidFill>
                <a:latin typeface="Optimist PPT CTS"/>
              </a:rPr>
              <a:t> (5 min)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endParaRPr lang="de-DE" sz="2000" spc="-52">
              <a:solidFill>
                <a:srgbClr val="F00020"/>
              </a:solidFill>
              <a:latin typeface="Optimist PPT CTS"/>
            </a:endParaRPr>
          </a:p>
          <a:p>
            <a:pPr>
              <a:lnSpc>
                <a:spcPct val="150000"/>
              </a:lnSpc>
            </a:pPr>
            <a:endParaRPr lang="de-DE" sz="2000" spc="-52">
              <a:solidFill>
                <a:srgbClr val="F00020"/>
              </a:solidFill>
              <a:latin typeface="Optimist PPT CTS"/>
            </a:endParaRPr>
          </a:p>
        </p:txBody>
      </p:sp>
      <p:pic>
        <p:nvPicPr>
          <p:cNvPr id="8" name="Picture 8" descr="A picture containing text&#10;&#10;Description automatically generated">
            <a:extLst>
              <a:ext uri="{FF2B5EF4-FFF2-40B4-BE49-F238E27FC236}">
                <a16:creationId xmlns:a16="http://schemas.microsoft.com/office/drawing/2014/main" id="{2B36C73B-84DA-5249-CB9D-BCC8C11AE0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6602" y="1018095"/>
            <a:ext cx="3016671" cy="4554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5478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PlaceHolder 1"/>
          <p:cNvSpPr>
            <a:spLocks noGrp="1"/>
          </p:cNvSpPr>
          <p:nvPr>
            <p:ph type="title"/>
          </p:nvPr>
        </p:nvSpPr>
        <p:spPr>
          <a:xfrm>
            <a:off x="212040" y="77040"/>
            <a:ext cx="11767680" cy="7369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2600" b="0" strike="noStrike" spc="-52">
                <a:solidFill>
                  <a:srgbClr val="F00020"/>
                </a:solidFill>
                <a:latin typeface="Optimist PPT CTS"/>
              </a:rPr>
              <a:t>Otto Group data.works GmbH at a Glance</a:t>
            </a:r>
            <a:endParaRPr lang="de-DE" sz="2600" b="0" strike="noStrike" spc="-1">
              <a:solidFill>
                <a:srgbClr val="191919"/>
              </a:solidFill>
              <a:latin typeface="Arial"/>
            </a:endParaRPr>
          </a:p>
        </p:txBody>
      </p:sp>
      <p:sp>
        <p:nvSpPr>
          <p:cNvPr id="197" name="PlaceHolder 2"/>
          <p:cNvSpPr>
            <a:spLocks noGrp="1"/>
          </p:cNvSpPr>
          <p:nvPr>
            <p:ph type="ftr"/>
          </p:nvPr>
        </p:nvSpPr>
        <p:spPr>
          <a:xfrm>
            <a:off x="212040" y="6320880"/>
            <a:ext cx="489312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900" b="0" strike="noStrike" spc="-52">
                <a:solidFill>
                  <a:srgbClr val="F00020"/>
                </a:solidFill>
                <a:latin typeface="Arial"/>
              </a:rPr>
              <a:t> Otto Group data.works GmbH</a:t>
            </a:r>
            <a:endParaRPr lang="en-US" sz="900" b="0" strike="noStrike" spc="-1">
              <a:latin typeface="Times New Roman"/>
            </a:endParaRPr>
          </a:p>
        </p:txBody>
      </p:sp>
      <p:sp>
        <p:nvSpPr>
          <p:cNvPr id="198" name="PlaceHolder 3"/>
          <p:cNvSpPr>
            <a:spLocks noGrp="1"/>
          </p:cNvSpPr>
          <p:nvPr>
            <p:ph type="sldNum"/>
          </p:nvPr>
        </p:nvSpPr>
        <p:spPr>
          <a:xfrm>
            <a:off x="11493360" y="6317280"/>
            <a:ext cx="4863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  <a:buNone/>
            </a:pPr>
            <a:fld id="{A98F2994-F781-4AAE-BFBF-8733EB42635A}" type="slidenum">
              <a:rPr lang="de-DE" sz="900" b="0" strike="noStrike" spc="-1">
                <a:solidFill>
                  <a:srgbClr val="F00020"/>
                </a:solidFill>
                <a:latin typeface="Arial"/>
              </a:rPr>
              <a:t>3</a:t>
            </a:fld>
            <a:endParaRPr lang="en-US" sz="900" b="0" strike="noStrike" spc="-1">
              <a:latin typeface="Times New Roman"/>
            </a:endParaRPr>
          </a:p>
        </p:txBody>
      </p:sp>
      <p:pic>
        <p:nvPicPr>
          <p:cNvPr id="199" name="Grafik 6"/>
          <p:cNvPicPr/>
          <p:nvPr/>
        </p:nvPicPr>
        <p:blipFill>
          <a:blip r:embed="rId2"/>
          <a:stretch/>
        </p:blipFill>
        <p:spPr>
          <a:xfrm>
            <a:off x="4445706" y="2320040"/>
            <a:ext cx="889920" cy="889920"/>
          </a:xfrm>
          <a:prstGeom prst="rect">
            <a:avLst/>
          </a:prstGeom>
          <a:ln w="0">
            <a:noFill/>
          </a:ln>
        </p:spPr>
      </p:pic>
      <p:grpSp>
        <p:nvGrpSpPr>
          <p:cNvPr id="200" name="Gruppieren 7"/>
          <p:cNvGrpSpPr/>
          <p:nvPr/>
        </p:nvGrpSpPr>
        <p:grpSpPr>
          <a:xfrm>
            <a:off x="4090026" y="3331280"/>
            <a:ext cx="1601640" cy="1346415"/>
            <a:chOff x="3656160" y="3429720"/>
            <a:chExt cx="1601640" cy="1346415"/>
          </a:xfrm>
        </p:grpSpPr>
        <p:sp>
          <p:nvSpPr>
            <p:cNvPr id="201" name="Textfeld 8"/>
            <p:cNvSpPr/>
            <p:nvPr/>
          </p:nvSpPr>
          <p:spPr>
            <a:xfrm>
              <a:off x="3656160" y="4298415"/>
              <a:ext cx="1601640" cy="47772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36000" tIns="36000" rIns="36000" bIns="36000" anchor="t">
              <a:noAutofit/>
            </a:bodyPr>
            <a:lstStyle/>
            <a:p>
              <a:pPr algn="ctr">
                <a:lnSpc>
                  <a:spcPct val="100000"/>
                </a:lnSpc>
                <a:buNone/>
                <a:tabLst>
                  <a:tab pos="358920" algn="ctr"/>
                  <a:tab pos="447840" algn="l"/>
                  <a:tab pos="1257480" algn="l"/>
                </a:tabLst>
              </a:pPr>
              <a:r>
                <a:rPr lang="en-US" sz="1200" b="1" strike="noStrike" spc="-1">
                  <a:solidFill>
                    <a:srgbClr val="F00020"/>
                  </a:solidFill>
                  <a:latin typeface="Optimist PPT"/>
                  <a:ea typeface="Open Sans Light"/>
                </a:rPr>
                <a:t>Group companies</a:t>
              </a:r>
              <a:r>
                <a:rPr lang="en-US" sz="1200" b="0" strike="noStrike" spc="-1">
                  <a:solidFill>
                    <a:srgbClr val="F00020"/>
                  </a:solidFill>
                  <a:latin typeface="Optimist PPT"/>
                  <a:ea typeface="Open Sans Light"/>
                </a:rPr>
                <a:t> are our customers</a:t>
              </a:r>
              <a:endParaRPr lang="en-US" sz="1200" b="0" strike="noStrike" spc="-1">
                <a:latin typeface="Arial"/>
              </a:endParaRPr>
            </a:p>
          </p:txBody>
        </p:sp>
        <p:sp>
          <p:nvSpPr>
            <p:cNvPr id="202" name="Rechteck 9"/>
            <p:cNvSpPr/>
            <p:nvPr/>
          </p:nvSpPr>
          <p:spPr>
            <a:xfrm>
              <a:off x="3656160" y="3429720"/>
              <a:ext cx="1601640" cy="9324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rgbClr val="191919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3" name="Textfeld 10"/>
            <p:cNvSpPr/>
            <p:nvPr/>
          </p:nvSpPr>
          <p:spPr>
            <a:xfrm>
              <a:off x="3656160" y="3538800"/>
              <a:ext cx="1601640" cy="47772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36000" tIns="36000" rIns="36000" bIns="36000" anchor="t">
              <a:noAutofit/>
            </a:bodyPr>
            <a:lstStyle/>
            <a:p>
              <a:pPr algn="ctr">
                <a:lnSpc>
                  <a:spcPct val="100000"/>
                </a:lnSpc>
                <a:buNone/>
                <a:tabLst>
                  <a:tab pos="358920" algn="ctr"/>
                  <a:tab pos="447840" algn="l"/>
                  <a:tab pos="1257480" algn="l"/>
                </a:tabLst>
              </a:pPr>
              <a:r>
                <a:rPr lang="en-US" sz="3200" b="1" strike="noStrike" spc="-1">
                  <a:solidFill>
                    <a:srgbClr val="191919"/>
                  </a:solidFill>
                  <a:latin typeface="Optimist PPT"/>
                  <a:ea typeface="Open Sans Light"/>
                </a:rPr>
                <a:t>~20</a:t>
              </a:r>
              <a:endParaRPr lang="en-US" sz="3200" b="0" strike="noStrike" spc="-1">
                <a:latin typeface="Arial"/>
              </a:endParaRPr>
            </a:p>
          </p:txBody>
        </p:sp>
      </p:grpSp>
      <p:grpSp>
        <p:nvGrpSpPr>
          <p:cNvPr id="204" name="Gruppieren 11"/>
          <p:cNvGrpSpPr/>
          <p:nvPr/>
        </p:nvGrpSpPr>
        <p:grpSpPr>
          <a:xfrm>
            <a:off x="1366514" y="3334926"/>
            <a:ext cx="1601640" cy="1288080"/>
            <a:chOff x="1370160" y="3429720"/>
            <a:chExt cx="1601640" cy="1288080"/>
          </a:xfrm>
        </p:grpSpPr>
        <p:sp>
          <p:nvSpPr>
            <p:cNvPr id="205" name="Textfeld 12"/>
            <p:cNvSpPr/>
            <p:nvPr/>
          </p:nvSpPr>
          <p:spPr>
            <a:xfrm>
              <a:off x="1370160" y="4240080"/>
              <a:ext cx="1601640" cy="47772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36000" tIns="36000" rIns="36000" bIns="36000" anchor="t">
              <a:noAutofit/>
            </a:bodyPr>
            <a:lstStyle/>
            <a:p>
              <a:pPr algn="ctr">
                <a:lnSpc>
                  <a:spcPct val="100000"/>
                </a:lnSpc>
                <a:buNone/>
                <a:tabLst>
                  <a:tab pos="358920" algn="ctr"/>
                  <a:tab pos="447840" algn="l"/>
                  <a:tab pos="1257480" algn="l"/>
                </a:tabLst>
              </a:pPr>
              <a:r>
                <a:rPr lang="en-US" sz="1200" b="1" strike="noStrike" spc="-1">
                  <a:solidFill>
                    <a:srgbClr val="F00020"/>
                  </a:solidFill>
                  <a:latin typeface="Optimist PPT"/>
                  <a:ea typeface="Open Sans Light"/>
                </a:rPr>
                <a:t>Colleagues</a:t>
              </a:r>
              <a:r>
                <a:rPr lang="en-US" sz="1200" b="0" strike="noStrike" spc="-1">
                  <a:solidFill>
                    <a:srgbClr val="F00020"/>
                  </a:solidFill>
                  <a:latin typeface="Optimist PPT"/>
                  <a:ea typeface="Open Sans Light"/>
                </a:rPr>
                <a:t> with different backgrounds and expertise</a:t>
              </a:r>
              <a:endParaRPr lang="en-US" sz="1200" b="0" strike="noStrike" spc="-1">
                <a:latin typeface="Arial"/>
              </a:endParaRPr>
            </a:p>
          </p:txBody>
        </p:sp>
        <p:sp>
          <p:nvSpPr>
            <p:cNvPr id="206" name="Rechteck 13"/>
            <p:cNvSpPr/>
            <p:nvPr/>
          </p:nvSpPr>
          <p:spPr>
            <a:xfrm>
              <a:off x="1370160" y="3429720"/>
              <a:ext cx="1601640" cy="9324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rgbClr val="191919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7" name="Textfeld 14"/>
            <p:cNvSpPr/>
            <p:nvPr/>
          </p:nvSpPr>
          <p:spPr>
            <a:xfrm>
              <a:off x="1370160" y="3538800"/>
              <a:ext cx="1601640" cy="47772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36000" tIns="36000" rIns="36000" bIns="36000" anchor="t">
              <a:noAutofit/>
            </a:bodyPr>
            <a:lstStyle/>
            <a:p>
              <a:pPr algn="ctr">
                <a:lnSpc>
                  <a:spcPct val="100000"/>
                </a:lnSpc>
                <a:buNone/>
                <a:tabLst>
                  <a:tab pos="358920" algn="ctr"/>
                  <a:tab pos="447840" algn="l"/>
                  <a:tab pos="1257480" algn="l"/>
                </a:tabLst>
              </a:pPr>
              <a:r>
                <a:rPr lang="en-US" sz="3200" b="1" strike="noStrike" spc="-1">
                  <a:solidFill>
                    <a:srgbClr val="191919"/>
                  </a:solidFill>
                  <a:latin typeface="Optimist PPT"/>
                  <a:ea typeface="Open Sans Light"/>
                </a:rPr>
                <a:t>&gt;40</a:t>
              </a:r>
              <a:endParaRPr lang="en-US" sz="3200" b="0" strike="noStrike" spc="-1">
                <a:latin typeface="Arial"/>
              </a:endParaRPr>
            </a:p>
          </p:txBody>
        </p:sp>
      </p:grpSp>
      <p:pic>
        <p:nvPicPr>
          <p:cNvPr id="208" name="Grafik 15"/>
          <p:cNvPicPr/>
          <p:nvPr/>
        </p:nvPicPr>
        <p:blipFill>
          <a:blip r:embed="rId3"/>
          <a:stretch/>
        </p:blipFill>
        <p:spPr>
          <a:xfrm>
            <a:off x="1722194" y="2323686"/>
            <a:ext cx="889920" cy="889920"/>
          </a:xfrm>
          <a:prstGeom prst="rect">
            <a:avLst/>
          </a:prstGeom>
          <a:ln w="0">
            <a:noFill/>
          </a:ln>
        </p:spPr>
      </p:pic>
      <p:pic>
        <p:nvPicPr>
          <p:cNvPr id="209" name="Grafik 21"/>
          <p:cNvPicPr/>
          <p:nvPr/>
        </p:nvPicPr>
        <p:blipFill>
          <a:blip r:embed="rId4"/>
          <a:stretch/>
        </p:blipFill>
        <p:spPr>
          <a:xfrm>
            <a:off x="7041031" y="2208478"/>
            <a:ext cx="1009080" cy="1009080"/>
          </a:xfrm>
          <a:prstGeom prst="rect">
            <a:avLst/>
          </a:prstGeom>
          <a:ln w="0">
            <a:noFill/>
          </a:ln>
        </p:spPr>
      </p:pic>
      <p:grpSp>
        <p:nvGrpSpPr>
          <p:cNvPr id="210" name="Gruppieren 22"/>
          <p:cNvGrpSpPr/>
          <p:nvPr/>
        </p:nvGrpSpPr>
        <p:grpSpPr>
          <a:xfrm>
            <a:off x="6744751" y="3323398"/>
            <a:ext cx="1601640" cy="1313602"/>
            <a:chOff x="6504120" y="3447360"/>
            <a:chExt cx="1601640" cy="1313602"/>
          </a:xfrm>
        </p:grpSpPr>
        <p:sp>
          <p:nvSpPr>
            <p:cNvPr id="211" name="Textfeld 23"/>
            <p:cNvSpPr/>
            <p:nvPr/>
          </p:nvSpPr>
          <p:spPr>
            <a:xfrm>
              <a:off x="6709994" y="4283242"/>
              <a:ext cx="1256040" cy="47772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36000" tIns="36000" rIns="36000" bIns="36000" anchor="t">
              <a:noAutofit/>
            </a:bodyPr>
            <a:lstStyle/>
            <a:p>
              <a:pPr algn="ctr">
                <a:lnSpc>
                  <a:spcPct val="100000"/>
                </a:lnSpc>
                <a:buNone/>
                <a:tabLst>
                  <a:tab pos="358920" algn="ctr"/>
                  <a:tab pos="447840" algn="l"/>
                  <a:tab pos="1257480" algn="l"/>
                </a:tabLst>
              </a:pPr>
              <a:r>
                <a:rPr lang="en-US" sz="1200" b="1" strike="noStrike" spc="-1">
                  <a:solidFill>
                    <a:srgbClr val="F00020"/>
                  </a:solidFill>
                  <a:latin typeface="Optimist PPT"/>
                  <a:ea typeface="Open Sans Light"/>
                </a:rPr>
                <a:t>Terrabytes</a:t>
              </a:r>
              <a:r>
                <a:rPr lang="en-US" sz="1200" b="0" strike="noStrike" spc="-1">
                  <a:solidFill>
                    <a:srgbClr val="F00020"/>
                  </a:solidFill>
                  <a:latin typeface="Optimist PPT"/>
                  <a:ea typeface="Open Sans Light"/>
                </a:rPr>
                <a:t> of data stored in our datapool</a:t>
              </a:r>
              <a:endParaRPr lang="en-US" sz="1200" b="0" strike="noStrike" spc="-1">
                <a:latin typeface="Arial"/>
              </a:endParaRPr>
            </a:p>
          </p:txBody>
        </p:sp>
        <p:sp>
          <p:nvSpPr>
            <p:cNvPr id="212" name="Rechteck 24"/>
            <p:cNvSpPr/>
            <p:nvPr/>
          </p:nvSpPr>
          <p:spPr>
            <a:xfrm>
              <a:off x="6504120" y="3447360"/>
              <a:ext cx="1601640" cy="9324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rgbClr val="191919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3" name="Textfeld 25"/>
            <p:cNvSpPr/>
            <p:nvPr/>
          </p:nvSpPr>
          <p:spPr>
            <a:xfrm>
              <a:off x="6504120" y="3556440"/>
              <a:ext cx="1601640" cy="47772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36000" tIns="36000" rIns="36000" bIns="36000" anchor="t">
              <a:noAutofit/>
            </a:bodyPr>
            <a:lstStyle/>
            <a:p>
              <a:pPr algn="ctr">
                <a:lnSpc>
                  <a:spcPct val="100000"/>
                </a:lnSpc>
                <a:buNone/>
                <a:tabLst>
                  <a:tab pos="358920" algn="ctr"/>
                  <a:tab pos="447840" algn="l"/>
                  <a:tab pos="1257480" algn="l"/>
                </a:tabLst>
              </a:pPr>
              <a:r>
                <a:rPr lang="en-US" sz="3200" b="1" strike="noStrike" spc="-1">
                  <a:solidFill>
                    <a:srgbClr val="191919"/>
                  </a:solidFill>
                  <a:latin typeface="Optimist PPT"/>
                  <a:ea typeface="Open Sans Light"/>
                </a:rPr>
                <a:t>&gt;300</a:t>
              </a:r>
              <a:endParaRPr lang="en-US" sz="3200" b="0" strike="noStrike" spc="-1">
                <a:latin typeface="Arial"/>
              </a:endParaRPr>
            </a:p>
          </p:txBody>
        </p:sp>
      </p:grpSp>
      <p:pic>
        <p:nvPicPr>
          <p:cNvPr id="214" name="Grafik 26"/>
          <p:cNvPicPr/>
          <p:nvPr/>
        </p:nvPicPr>
        <p:blipFill>
          <a:blip r:embed="rId5"/>
          <a:stretch/>
        </p:blipFill>
        <p:spPr>
          <a:xfrm>
            <a:off x="9727770" y="2320040"/>
            <a:ext cx="889920" cy="889920"/>
          </a:xfrm>
          <a:prstGeom prst="rect">
            <a:avLst/>
          </a:prstGeom>
          <a:ln w="0">
            <a:noFill/>
          </a:ln>
        </p:spPr>
      </p:pic>
      <p:grpSp>
        <p:nvGrpSpPr>
          <p:cNvPr id="215" name="Gruppieren 27"/>
          <p:cNvGrpSpPr/>
          <p:nvPr/>
        </p:nvGrpSpPr>
        <p:grpSpPr>
          <a:xfrm>
            <a:off x="9410970" y="3323989"/>
            <a:ext cx="1645391" cy="1277144"/>
            <a:chOff x="9822960" y="3429720"/>
            <a:chExt cx="1601640" cy="1277144"/>
          </a:xfrm>
        </p:grpSpPr>
        <p:sp>
          <p:nvSpPr>
            <p:cNvPr id="216" name="Textfeld 28"/>
            <p:cNvSpPr/>
            <p:nvPr/>
          </p:nvSpPr>
          <p:spPr>
            <a:xfrm>
              <a:off x="10032480" y="4240080"/>
              <a:ext cx="1259687" cy="466784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36000" tIns="36000" rIns="36000" bIns="36000" anchor="t">
              <a:noAutofit/>
            </a:bodyPr>
            <a:lstStyle/>
            <a:p>
              <a:pPr algn="ctr">
                <a:lnSpc>
                  <a:spcPct val="100000"/>
                </a:lnSpc>
                <a:buNone/>
                <a:tabLst>
                  <a:tab pos="358920" algn="ctr"/>
                  <a:tab pos="447840" algn="l"/>
                  <a:tab pos="1257480" algn="l"/>
                </a:tabLst>
              </a:pPr>
              <a:r>
                <a:rPr lang="en-US" sz="1200" b="0" strike="noStrike" spc="-1">
                  <a:solidFill>
                    <a:srgbClr val="F00020"/>
                  </a:solidFill>
                  <a:latin typeface="Optimist PPT"/>
                  <a:ea typeface="Open Sans Light"/>
                </a:rPr>
                <a:t>Digital </a:t>
              </a:r>
              <a:r>
                <a:rPr lang="en-US" sz="1200" b="1" strike="noStrike" spc="-1">
                  <a:solidFill>
                    <a:srgbClr val="F00020"/>
                  </a:solidFill>
                  <a:latin typeface="Optimist PPT"/>
                  <a:ea typeface="Open Sans Light"/>
                </a:rPr>
                <a:t>products</a:t>
              </a:r>
              <a:r>
                <a:rPr lang="en-US" sz="1200" b="0" strike="noStrike" spc="-1">
                  <a:solidFill>
                    <a:srgbClr val="F00020"/>
                  </a:solidFill>
                  <a:latin typeface="Optimist PPT"/>
                  <a:ea typeface="Open Sans Light"/>
                </a:rPr>
                <a:t> and currently running </a:t>
              </a:r>
              <a:r>
                <a:rPr lang="en-US" sz="1200" b="1" strike="noStrike" spc="-1">
                  <a:solidFill>
                    <a:srgbClr val="F00020"/>
                  </a:solidFill>
                  <a:latin typeface="Optimist PPT"/>
                  <a:ea typeface="Open Sans Light"/>
                </a:rPr>
                <a:t>apps</a:t>
              </a:r>
              <a:endParaRPr lang="en-US" sz="1200" b="0" strike="noStrike" spc="-1">
                <a:latin typeface="Arial"/>
              </a:endParaRPr>
            </a:p>
          </p:txBody>
        </p:sp>
        <p:sp>
          <p:nvSpPr>
            <p:cNvPr id="217" name="Rechteck 29"/>
            <p:cNvSpPr/>
            <p:nvPr/>
          </p:nvSpPr>
          <p:spPr>
            <a:xfrm>
              <a:off x="9822960" y="3429720"/>
              <a:ext cx="1601640" cy="9324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rgbClr val="191919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8" name="Textfeld 30"/>
            <p:cNvSpPr/>
            <p:nvPr/>
          </p:nvSpPr>
          <p:spPr>
            <a:xfrm>
              <a:off x="9822960" y="3538800"/>
              <a:ext cx="1601640" cy="47772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36000" tIns="36000" rIns="36000" bIns="36000" anchor="t">
              <a:noAutofit/>
            </a:bodyPr>
            <a:lstStyle/>
            <a:p>
              <a:pPr algn="ctr">
                <a:lnSpc>
                  <a:spcPct val="100000"/>
                </a:lnSpc>
                <a:buNone/>
                <a:tabLst>
                  <a:tab pos="358920" algn="ctr"/>
                  <a:tab pos="447840" algn="l"/>
                  <a:tab pos="1257480" algn="l"/>
                </a:tabLst>
              </a:pPr>
              <a:r>
                <a:rPr lang="en-US" sz="3200" b="1" strike="noStrike" spc="-1">
                  <a:solidFill>
                    <a:srgbClr val="191919"/>
                  </a:solidFill>
                  <a:latin typeface="Optimist PPT"/>
                  <a:ea typeface="Open Sans Light"/>
                </a:rPr>
                <a:t>&gt;25</a:t>
              </a:r>
              <a:endParaRPr lang="en-US" sz="3200" b="0" strike="noStrike" spc="-1">
                <a:latin typeface="Arial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PlaceHolder 1"/>
          <p:cNvSpPr>
            <a:spLocks noGrp="1"/>
          </p:cNvSpPr>
          <p:nvPr>
            <p:ph type="title"/>
          </p:nvPr>
        </p:nvSpPr>
        <p:spPr>
          <a:xfrm>
            <a:off x="212040" y="77040"/>
            <a:ext cx="11767680" cy="7369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r>
              <a:rPr lang="en-US" sz="2600" spc="-52">
                <a:solidFill>
                  <a:srgbClr val="F00020"/>
                </a:solidFill>
                <a:latin typeface="Optimist PPT CTS"/>
              </a:rPr>
              <a:t>Coding-Challenge Workshop</a:t>
            </a:r>
            <a:endParaRPr lang="en-US"/>
          </a:p>
        </p:txBody>
      </p:sp>
      <p:sp>
        <p:nvSpPr>
          <p:cNvPr id="197" name="PlaceHolder 2"/>
          <p:cNvSpPr>
            <a:spLocks noGrp="1"/>
          </p:cNvSpPr>
          <p:nvPr>
            <p:ph type="ftr"/>
          </p:nvPr>
        </p:nvSpPr>
        <p:spPr>
          <a:xfrm>
            <a:off x="212040" y="6320880"/>
            <a:ext cx="489312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900" b="0" strike="noStrike" spc="-52">
                <a:solidFill>
                  <a:srgbClr val="F00020"/>
                </a:solidFill>
                <a:latin typeface="Arial"/>
              </a:rPr>
              <a:t> Otto Group data.works GmbH</a:t>
            </a:r>
            <a:endParaRPr lang="en-US" sz="900" b="0" strike="noStrike" spc="-1">
              <a:latin typeface="Times New Roman"/>
            </a:endParaRPr>
          </a:p>
        </p:txBody>
      </p:sp>
      <p:sp>
        <p:nvSpPr>
          <p:cNvPr id="198" name="PlaceHolder 3"/>
          <p:cNvSpPr>
            <a:spLocks noGrp="1"/>
          </p:cNvSpPr>
          <p:nvPr>
            <p:ph type="sldNum"/>
          </p:nvPr>
        </p:nvSpPr>
        <p:spPr>
          <a:xfrm>
            <a:off x="11493360" y="6317280"/>
            <a:ext cx="4863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  <a:buNone/>
            </a:pPr>
            <a:fld id="{A98F2994-F781-4AAE-BFBF-8733EB42635A}" type="slidenum">
              <a:rPr lang="de-DE" sz="900" b="0" strike="noStrike" spc="-1">
                <a:solidFill>
                  <a:srgbClr val="F00020"/>
                </a:solidFill>
                <a:latin typeface="Arial"/>
              </a:rPr>
              <a:t>4</a:t>
            </a:fld>
            <a:endParaRPr lang="en-US" sz="900" b="0" strike="noStrike" spc="-1">
              <a:latin typeface="Times New Roman"/>
            </a:endParaRPr>
          </a:p>
        </p:txBody>
      </p:sp>
      <p:sp>
        <p:nvSpPr>
          <p:cNvPr id="4" name="PlaceHolder 1">
            <a:extLst>
              <a:ext uri="{FF2B5EF4-FFF2-40B4-BE49-F238E27FC236}">
                <a16:creationId xmlns:a16="http://schemas.microsoft.com/office/drawing/2014/main" id="{149602F5-D03D-2721-5312-377AD43A5A5E}"/>
              </a:ext>
            </a:extLst>
          </p:cNvPr>
          <p:cNvSpPr txBox="1">
            <a:spLocks/>
          </p:cNvSpPr>
          <p:nvPr/>
        </p:nvSpPr>
        <p:spPr>
          <a:xfrm>
            <a:off x="423504" y="1427922"/>
            <a:ext cx="7747543" cy="4594939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lnSpc>
                <a:spcPct val="150000"/>
              </a:lnSpc>
              <a:buFont typeface="Arial"/>
              <a:buChar char="•"/>
            </a:pPr>
            <a:r>
              <a:rPr lang="de-DE" sz="2000" spc="-52">
                <a:solidFill>
                  <a:srgbClr val="F00020"/>
                </a:solidFill>
                <a:latin typeface="Optimist PPT CTS"/>
              </a:rPr>
              <a:t>Code SQL </a:t>
            </a:r>
            <a:r>
              <a:rPr lang="en-GB" sz="2000" spc="-52">
                <a:solidFill>
                  <a:srgbClr val="F00020"/>
                </a:solidFill>
                <a:latin typeface="Optimist PPT CTS"/>
              </a:rPr>
              <a:t>statements</a:t>
            </a:r>
            <a:r>
              <a:rPr lang="de-DE" sz="2000" spc="-52">
                <a:solidFill>
                  <a:srgbClr val="F00020"/>
                </a:solidFill>
                <a:latin typeface="Optimist PPT CTS"/>
              </a:rPr>
              <a:t> </a:t>
            </a:r>
            <a:r>
              <a:rPr lang="de-DE" sz="2000" spc="-52" err="1">
                <a:solidFill>
                  <a:srgbClr val="F00020"/>
                </a:solidFill>
                <a:latin typeface="Optimist PPT CTS"/>
              </a:rPr>
              <a:t>to</a:t>
            </a:r>
            <a:r>
              <a:rPr lang="de-DE" sz="2000" spc="-52">
                <a:solidFill>
                  <a:srgbClr val="F00020"/>
                </a:solidFill>
                <a:latin typeface="Optimist PPT CTS"/>
              </a:rPr>
              <a:t> handle </a:t>
            </a:r>
            <a:r>
              <a:rPr lang="de-DE" sz="2000" spc="-52" err="1">
                <a:solidFill>
                  <a:srgbClr val="F00020"/>
                </a:solidFill>
                <a:latin typeface="Optimist PPT CTS"/>
              </a:rPr>
              <a:t>product</a:t>
            </a:r>
            <a:r>
              <a:rPr lang="de-DE" sz="2000" spc="-52">
                <a:solidFill>
                  <a:srgbClr val="F00020"/>
                </a:solidFill>
                <a:latin typeface="Optimist PPT CTS"/>
              </a:rPr>
              <a:t> and </a:t>
            </a:r>
            <a:r>
              <a:rPr lang="de-DE" sz="2000" spc="-52" err="1">
                <a:solidFill>
                  <a:srgbClr val="F00020"/>
                </a:solidFill>
                <a:latin typeface="Optimist PPT CTS"/>
              </a:rPr>
              <a:t>user</a:t>
            </a:r>
            <a:r>
              <a:rPr lang="de-DE" sz="2000" spc="-52">
                <a:solidFill>
                  <a:srgbClr val="F00020"/>
                </a:solidFill>
                <a:latin typeface="Optimist PPT CTS"/>
              </a:rPr>
              <a:t> </a:t>
            </a:r>
            <a:r>
              <a:rPr lang="de-DE" sz="2000" spc="-52" err="1">
                <a:solidFill>
                  <a:srgbClr val="F00020"/>
                </a:solidFill>
                <a:latin typeface="Optimist PPT CTS"/>
              </a:rPr>
              <a:t>data</a:t>
            </a:r>
            <a:endParaRPr lang="de-DE" sz="2000" spc="-52">
              <a:solidFill>
                <a:srgbClr val="F00020"/>
              </a:solidFill>
              <a:latin typeface="Optimist PPT CTS"/>
            </a:endParaRPr>
          </a:p>
          <a:p>
            <a:pPr marL="457200" indent="-457200">
              <a:lnSpc>
                <a:spcPct val="150000"/>
              </a:lnSpc>
              <a:buFont typeface="Arial"/>
              <a:buChar char="•"/>
            </a:pPr>
            <a:r>
              <a:rPr lang="de-DE" sz="2000" spc="-52" err="1">
                <a:solidFill>
                  <a:srgbClr val="F00020"/>
                </a:solidFill>
                <a:latin typeface="Optimist PPT CTS"/>
              </a:rPr>
              <a:t>Three</a:t>
            </a:r>
            <a:r>
              <a:rPr lang="de-DE" sz="2000" spc="-52">
                <a:solidFill>
                  <a:srgbClr val="F00020"/>
                </a:solidFill>
                <a:latin typeface="Optimist PPT CTS"/>
              </a:rPr>
              <a:t> real </a:t>
            </a:r>
            <a:r>
              <a:rPr lang="de-DE" sz="2000" spc="-52" err="1">
                <a:solidFill>
                  <a:srgbClr val="F00020"/>
                </a:solidFill>
                <a:latin typeface="Optimist PPT CTS"/>
              </a:rPr>
              <a:t>life</a:t>
            </a:r>
            <a:r>
              <a:rPr lang="de-DE" sz="2000" spc="-52">
                <a:solidFill>
                  <a:srgbClr val="F00020"/>
                </a:solidFill>
                <a:latin typeface="Optimist PPT CTS"/>
              </a:rPr>
              <a:t> </a:t>
            </a:r>
            <a:r>
              <a:rPr lang="de-DE" sz="2000" spc="-52" err="1">
                <a:solidFill>
                  <a:srgbClr val="F00020"/>
                </a:solidFill>
                <a:latin typeface="Optimist PPT CTS"/>
              </a:rPr>
              <a:t>challenges</a:t>
            </a:r>
            <a:r>
              <a:rPr lang="de-DE" sz="2000" spc="-52">
                <a:solidFill>
                  <a:srgbClr val="F00020"/>
                </a:solidFill>
                <a:latin typeface="Optimist PPT CTS"/>
              </a:rPr>
              <a:t> </a:t>
            </a:r>
            <a:r>
              <a:rPr lang="de-DE" sz="2000" spc="-52" err="1">
                <a:solidFill>
                  <a:srgbClr val="F00020"/>
                </a:solidFill>
                <a:latin typeface="Optimist PPT CTS"/>
              </a:rPr>
              <a:t>to</a:t>
            </a:r>
            <a:r>
              <a:rPr lang="de-DE" sz="2000" spc="-52">
                <a:solidFill>
                  <a:srgbClr val="F00020"/>
                </a:solidFill>
                <a:latin typeface="Optimist PPT CTS"/>
              </a:rPr>
              <a:t> </a:t>
            </a:r>
            <a:r>
              <a:rPr lang="de-DE" sz="2000" spc="-52" err="1">
                <a:solidFill>
                  <a:srgbClr val="F00020"/>
                </a:solidFill>
                <a:latin typeface="Optimist PPT CTS"/>
              </a:rPr>
              <a:t>choose</a:t>
            </a:r>
            <a:r>
              <a:rPr lang="de-DE" sz="2000" spc="-52">
                <a:solidFill>
                  <a:srgbClr val="F00020"/>
                </a:solidFill>
                <a:latin typeface="Optimist PPT CTS"/>
              </a:rPr>
              <a:t> </a:t>
            </a:r>
            <a:r>
              <a:rPr lang="de-DE" sz="2000" spc="-52" err="1">
                <a:solidFill>
                  <a:srgbClr val="F00020"/>
                </a:solidFill>
                <a:latin typeface="Optimist PPT CTS"/>
              </a:rPr>
              <a:t>from</a:t>
            </a:r>
            <a:endParaRPr lang="de-DE" sz="2000" spc="-52">
              <a:solidFill>
                <a:srgbClr val="F00020"/>
              </a:solidFill>
              <a:latin typeface="Optimist PPT CTS"/>
            </a:endParaRPr>
          </a:p>
          <a:p>
            <a:pPr marL="457200" indent="-457200">
              <a:lnSpc>
                <a:spcPct val="150000"/>
              </a:lnSpc>
              <a:buFont typeface="Arial"/>
              <a:buChar char="•"/>
            </a:pPr>
            <a:r>
              <a:rPr lang="de-DE" sz="2000" spc="-52" err="1">
                <a:solidFill>
                  <a:srgbClr val="F00020"/>
                </a:solidFill>
                <a:latin typeface="Optimist PPT CTS"/>
              </a:rPr>
              <a:t>Ordered</a:t>
            </a:r>
            <a:r>
              <a:rPr lang="de-DE" sz="2000" spc="-52">
                <a:solidFill>
                  <a:srgbClr val="F00020"/>
                </a:solidFill>
                <a:latin typeface="Optimist PPT CTS"/>
              </a:rPr>
              <a:t> </a:t>
            </a:r>
            <a:r>
              <a:rPr lang="de-DE" sz="2000" spc="-52" err="1">
                <a:solidFill>
                  <a:srgbClr val="F00020"/>
                </a:solidFill>
                <a:latin typeface="Optimist PPT CTS"/>
              </a:rPr>
              <a:t>by</a:t>
            </a:r>
            <a:r>
              <a:rPr lang="de-DE" sz="2000" spc="-52">
                <a:solidFill>
                  <a:srgbClr val="F00020"/>
                </a:solidFill>
                <a:latin typeface="Optimist PPT CTS"/>
              </a:rPr>
              <a:t> </a:t>
            </a:r>
            <a:r>
              <a:rPr lang="de-DE" sz="2000" spc="-52" err="1">
                <a:solidFill>
                  <a:srgbClr val="F00020"/>
                </a:solidFill>
                <a:latin typeface="Optimist PPT CTS"/>
              </a:rPr>
              <a:t>difficulty</a:t>
            </a:r>
            <a:r>
              <a:rPr lang="de-DE" sz="2000" spc="-52">
                <a:solidFill>
                  <a:srgbClr val="F00020"/>
                </a:solidFill>
                <a:latin typeface="Optimist PPT CTS"/>
              </a:rPr>
              <a:t> </a:t>
            </a:r>
            <a:r>
              <a:rPr lang="de-DE" sz="2000" spc="-52" err="1">
                <a:solidFill>
                  <a:srgbClr val="F00020"/>
                </a:solidFill>
                <a:latin typeface="Optimist PPT CTS"/>
              </a:rPr>
              <a:t>from</a:t>
            </a:r>
            <a:r>
              <a:rPr lang="de-DE" sz="2000" spc="-52">
                <a:solidFill>
                  <a:srgbClr val="F00020"/>
                </a:solidFill>
                <a:latin typeface="Optimist PPT CTS"/>
              </a:rPr>
              <a:t> easy </a:t>
            </a:r>
            <a:r>
              <a:rPr lang="de-DE" sz="2000" spc="-52" err="1">
                <a:solidFill>
                  <a:srgbClr val="F00020"/>
                </a:solidFill>
                <a:latin typeface="Optimist PPT CTS"/>
              </a:rPr>
              <a:t>to</a:t>
            </a:r>
            <a:r>
              <a:rPr lang="de-DE" sz="2000" spc="-52">
                <a:solidFill>
                  <a:srgbClr val="F00020"/>
                </a:solidFill>
                <a:latin typeface="Optimist PPT CTS"/>
              </a:rPr>
              <a:t> </a:t>
            </a:r>
            <a:r>
              <a:rPr lang="de-DE" sz="2000" spc="-52" err="1">
                <a:solidFill>
                  <a:srgbClr val="F00020"/>
                </a:solidFill>
                <a:latin typeface="Optimist PPT CTS"/>
              </a:rPr>
              <a:t>hard</a:t>
            </a:r>
            <a:endParaRPr lang="de-DE" sz="2000" spc="-52">
              <a:solidFill>
                <a:srgbClr val="F00020"/>
              </a:solidFill>
              <a:latin typeface="Optimist PPT CTS"/>
            </a:endParaRPr>
          </a:p>
          <a:p>
            <a:pPr marL="457200" indent="-457200">
              <a:lnSpc>
                <a:spcPct val="150000"/>
              </a:lnSpc>
              <a:buFont typeface="Arial"/>
              <a:buChar char="•"/>
            </a:pPr>
            <a:r>
              <a:rPr lang="de-DE" sz="2000" spc="-52">
                <a:solidFill>
                  <a:srgbClr val="F00020"/>
                </a:solidFill>
                <a:latin typeface="Optimist PPT CTS"/>
              </a:rPr>
              <a:t>Execute </a:t>
            </a:r>
            <a:r>
              <a:rPr lang="de-DE" sz="2000" spc="-52" err="1">
                <a:solidFill>
                  <a:srgbClr val="F00020"/>
                </a:solidFill>
                <a:latin typeface="Optimist PPT CTS"/>
              </a:rPr>
              <a:t>your</a:t>
            </a:r>
            <a:r>
              <a:rPr lang="de-DE" sz="2000" spc="-52">
                <a:solidFill>
                  <a:srgbClr val="F00020"/>
                </a:solidFill>
                <a:latin typeface="Optimist PPT CTS"/>
              </a:rPr>
              <a:t> </a:t>
            </a:r>
            <a:r>
              <a:rPr lang="de-DE" sz="2000" spc="-52" err="1">
                <a:solidFill>
                  <a:srgbClr val="F00020"/>
                </a:solidFill>
                <a:latin typeface="Optimist PPT CTS"/>
              </a:rPr>
              <a:t>solution</a:t>
            </a:r>
            <a:r>
              <a:rPr lang="de-DE" sz="2000" spc="-52">
                <a:solidFill>
                  <a:srgbClr val="F00020"/>
                </a:solidFill>
                <a:latin typeface="Optimist PPT CTS"/>
              </a:rPr>
              <a:t> </a:t>
            </a:r>
            <a:r>
              <a:rPr lang="de-DE" sz="2000" spc="-52" err="1">
                <a:solidFill>
                  <a:srgbClr val="F00020"/>
                </a:solidFill>
                <a:latin typeface="Optimist PPT CTS"/>
              </a:rPr>
              <a:t>against</a:t>
            </a:r>
            <a:r>
              <a:rPr lang="de-DE" sz="2000" spc="-52">
                <a:solidFill>
                  <a:srgbClr val="F00020"/>
                </a:solidFill>
                <a:latin typeface="Optimist PPT CTS"/>
              </a:rPr>
              <a:t> </a:t>
            </a:r>
            <a:r>
              <a:rPr lang="de-DE" sz="2000" spc="-52" err="1">
                <a:solidFill>
                  <a:srgbClr val="F00020"/>
                </a:solidFill>
                <a:latin typeface="Optimist PPT CTS"/>
              </a:rPr>
              <a:t>the</a:t>
            </a:r>
            <a:r>
              <a:rPr lang="de-DE" sz="2000" spc="-52">
                <a:solidFill>
                  <a:srgbClr val="F00020"/>
                </a:solidFill>
                <a:latin typeface="Optimist PPT CTS"/>
              </a:rPr>
              <a:t> </a:t>
            </a:r>
            <a:r>
              <a:rPr lang="de-DE" sz="2000" spc="-52" err="1">
                <a:solidFill>
                  <a:srgbClr val="F00020"/>
                </a:solidFill>
                <a:latin typeface="Optimist PPT CTS"/>
              </a:rPr>
              <a:t>biggest</a:t>
            </a:r>
            <a:r>
              <a:rPr lang="de-DE" sz="2000" spc="-52">
                <a:solidFill>
                  <a:srgbClr val="F00020"/>
                </a:solidFill>
                <a:latin typeface="Optimist PPT CTS"/>
              </a:rPr>
              <a:t> </a:t>
            </a:r>
            <a:r>
              <a:rPr lang="de-DE" sz="2000" spc="-52" err="1">
                <a:solidFill>
                  <a:srgbClr val="F00020"/>
                </a:solidFill>
                <a:latin typeface="Optimist PPT CTS"/>
              </a:rPr>
              <a:t>e-commerce</a:t>
            </a:r>
            <a:r>
              <a:rPr lang="de-DE" sz="2000" spc="-52">
                <a:solidFill>
                  <a:srgbClr val="F00020"/>
                </a:solidFill>
                <a:latin typeface="Optimist PPT CTS"/>
              </a:rPr>
              <a:t> </a:t>
            </a:r>
            <a:r>
              <a:rPr lang="de-DE" sz="2000" spc="-52" err="1">
                <a:solidFill>
                  <a:srgbClr val="F00020"/>
                </a:solidFill>
                <a:latin typeface="Optimist PPT CTS"/>
              </a:rPr>
              <a:t>data</a:t>
            </a:r>
            <a:r>
              <a:rPr lang="de-DE" sz="2000" spc="-52">
                <a:solidFill>
                  <a:srgbClr val="F00020"/>
                </a:solidFill>
                <a:latin typeface="Optimist PPT CTS"/>
              </a:rPr>
              <a:t> pool in DACH </a:t>
            </a:r>
            <a:r>
              <a:rPr lang="de-DE" sz="2000" spc="-52" err="1">
                <a:solidFill>
                  <a:srgbClr val="F00020"/>
                </a:solidFill>
                <a:latin typeface="Optimist PPT CTS"/>
              </a:rPr>
              <a:t>region</a:t>
            </a:r>
            <a:endParaRPr lang="de-DE" sz="2000" spc="-52">
              <a:solidFill>
                <a:srgbClr val="F00020"/>
              </a:solidFill>
              <a:latin typeface="Optimist PPT CTS"/>
            </a:endParaRPr>
          </a:p>
          <a:p>
            <a:pPr marL="457200" indent="-457200">
              <a:lnSpc>
                <a:spcPct val="150000"/>
              </a:lnSpc>
              <a:buFont typeface="Arial"/>
              <a:buChar char="•"/>
            </a:pPr>
            <a:r>
              <a:rPr lang="de-DE" sz="2000" spc="-52">
                <a:solidFill>
                  <a:srgbClr val="F00020"/>
                </a:solidFill>
                <a:latin typeface="Optimist PPT CTS"/>
              </a:rPr>
              <a:t>Bonus </a:t>
            </a:r>
            <a:r>
              <a:rPr lang="de-DE" sz="2000" spc="-52" err="1">
                <a:solidFill>
                  <a:srgbClr val="F00020"/>
                </a:solidFill>
                <a:latin typeface="Optimist PPT CTS"/>
              </a:rPr>
              <a:t>questions</a:t>
            </a:r>
            <a:r>
              <a:rPr lang="de-DE" sz="2000" spc="-52">
                <a:solidFill>
                  <a:srgbClr val="F00020"/>
                </a:solidFill>
                <a:latin typeface="Optimist PPT CTS"/>
              </a:rPr>
              <a:t>:</a:t>
            </a:r>
          </a:p>
          <a:p>
            <a:pPr marL="914400" lvl="1" indent="-457200">
              <a:lnSpc>
                <a:spcPct val="150000"/>
              </a:lnSpc>
              <a:buFont typeface="Arial"/>
              <a:buChar char="•"/>
            </a:pPr>
            <a:r>
              <a:rPr lang="de-DE" sz="1600" spc="-52" err="1">
                <a:solidFill>
                  <a:srgbClr val="F00020"/>
                </a:solidFill>
                <a:latin typeface="Optimist PPT CTS"/>
                <a:cs typeface="Arial"/>
              </a:rPr>
              <a:t>How</a:t>
            </a:r>
            <a:r>
              <a:rPr lang="de-DE" sz="1600" spc="-52">
                <a:solidFill>
                  <a:srgbClr val="F00020"/>
                </a:solidFill>
                <a:latin typeface="Optimist PPT CTS"/>
                <a:cs typeface="Arial"/>
              </a:rPr>
              <a:t> </a:t>
            </a:r>
            <a:r>
              <a:rPr lang="de-DE" sz="1600" spc="-52" err="1">
                <a:solidFill>
                  <a:srgbClr val="F00020"/>
                </a:solidFill>
                <a:latin typeface="Optimist PPT CTS"/>
                <a:cs typeface="Arial"/>
              </a:rPr>
              <a:t>much</a:t>
            </a:r>
            <a:r>
              <a:rPr lang="de-DE" sz="1600" spc="-52">
                <a:solidFill>
                  <a:srgbClr val="F00020"/>
                </a:solidFill>
                <a:latin typeface="Optimist PPT CTS"/>
                <a:cs typeface="Arial"/>
              </a:rPr>
              <a:t> GB </a:t>
            </a:r>
            <a:r>
              <a:rPr lang="de-DE" sz="1600" spc="-52" err="1">
                <a:solidFill>
                  <a:srgbClr val="F00020"/>
                </a:solidFill>
                <a:latin typeface="Optimist PPT CTS"/>
                <a:cs typeface="Arial"/>
              </a:rPr>
              <a:t>of</a:t>
            </a:r>
            <a:r>
              <a:rPr lang="de-DE" sz="1600" spc="-52">
                <a:solidFill>
                  <a:srgbClr val="F00020"/>
                </a:solidFill>
                <a:latin typeface="Optimist PPT CTS"/>
                <a:cs typeface="Arial"/>
              </a:rPr>
              <a:t> </a:t>
            </a:r>
            <a:r>
              <a:rPr lang="de-DE" sz="1600" spc="-52" err="1">
                <a:solidFill>
                  <a:srgbClr val="F00020"/>
                </a:solidFill>
                <a:latin typeface="Optimist PPT CTS"/>
                <a:cs typeface="Arial"/>
              </a:rPr>
              <a:t>data</a:t>
            </a:r>
            <a:r>
              <a:rPr lang="de-DE" sz="1600" spc="-52">
                <a:solidFill>
                  <a:srgbClr val="F00020"/>
                </a:solidFill>
                <a:latin typeface="Optimist PPT CTS"/>
                <a:cs typeface="Arial"/>
              </a:rPr>
              <a:t> </a:t>
            </a:r>
            <a:r>
              <a:rPr lang="de-DE" sz="1600" spc="-52" err="1">
                <a:solidFill>
                  <a:srgbClr val="F00020"/>
                </a:solidFill>
                <a:latin typeface="Optimist PPT CTS"/>
                <a:cs typeface="Arial"/>
              </a:rPr>
              <a:t>does</a:t>
            </a:r>
            <a:r>
              <a:rPr lang="de-DE" sz="1600" spc="-52">
                <a:solidFill>
                  <a:srgbClr val="F00020"/>
                </a:solidFill>
                <a:latin typeface="Optimist PPT CTS"/>
                <a:cs typeface="Arial"/>
              </a:rPr>
              <a:t> </a:t>
            </a:r>
            <a:r>
              <a:rPr lang="de-DE" sz="1600" spc="-52" err="1">
                <a:solidFill>
                  <a:srgbClr val="F00020"/>
                </a:solidFill>
                <a:latin typeface="Optimist PPT CTS"/>
                <a:cs typeface="Arial"/>
              </a:rPr>
              <a:t>your</a:t>
            </a:r>
            <a:r>
              <a:rPr lang="de-DE" sz="1600" spc="-52">
                <a:solidFill>
                  <a:srgbClr val="F00020"/>
                </a:solidFill>
                <a:latin typeface="Optimist PPT CTS"/>
                <a:cs typeface="Arial"/>
              </a:rPr>
              <a:t> </a:t>
            </a:r>
            <a:r>
              <a:rPr lang="de-DE" sz="1600" spc="-52" err="1">
                <a:solidFill>
                  <a:srgbClr val="F00020"/>
                </a:solidFill>
                <a:latin typeface="Optimist PPT CTS"/>
                <a:cs typeface="Arial"/>
              </a:rPr>
              <a:t>query</a:t>
            </a:r>
            <a:r>
              <a:rPr lang="de-DE" sz="1600" spc="-52">
                <a:solidFill>
                  <a:srgbClr val="F00020"/>
                </a:solidFill>
                <a:latin typeface="Optimist PPT CTS"/>
                <a:cs typeface="Arial"/>
              </a:rPr>
              <a:t> </a:t>
            </a:r>
            <a:r>
              <a:rPr lang="de-DE" sz="1600" spc="-52" err="1">
                <a:solidFill>
                  <a:srgbClr val="F00020"/>
                </a:solidFill>
                <a:latin typeface="Optimist PPT CTS"/>
                <a:cs typeface="Arial"/>
              </a:rPr>
              <a:t>move</a:t>
            </a:r>
            <a:r>
              <a:rPr lang="de-DE" sz="1600" spc="-52">
                <a:solidFill>
                  <a:srgbClr val="F00020"/>
                </a:solidFill>
                <a:latin typeface="Optimist PPT CTS"/>
                <a:cs typeface="Arial"/>
              </a:rPr>
              <a:t>?</a:t>
            </a:r>
          </a:p>
          <a:p>
            <a:pPr marL="914400" lvl="1" indent="-457200">
              <a:lnSpc>
                <a:spcPct val="150000"/>
              </a:lnSpc>
              <a:buFont typeface="Arial"/>
              <a:buChar char="•"/>
            </a:pPr>
            <a:r>
              <a:rPr lang="de-DE" sz="1600" spc="-52" err="1">
                <a:solidFill>
                  <a:srgbClr val="F00020"/>
                </a:solidFill>
                <a:latin typeface="Optimist PPT CTS"/>
                <a:cs typeface="Arial"/>
              </a:rPr>
              <a:t>How</a:t>
            </a:r>
            <a:r>
              <a:rPr lang="de-DE" sz="1600" spc="-52">
                <a:solidFill>
                  <a:srgbClr val="F00020"/>
                </a:solidFill>
                <a:latin typeface="Optimist PPT CTS"/>
                <a:cs typeface="Arial"/>
              </a:rPr>
              <a:t> expensive will </a:t>
            </a:r>
            <a:r>
              <a:rPr lang="de-DE" sz="1600" spc="-52" err="1">
                <a:solidFill>
                  <a:srgbClr val="F00020"/>
                </a:solidFill>
                <a:latin typeface="Optimist PPT CTS"/>
                <a:cs typeface="Arial"/>
              </a:rPr>
              <a:t>your</a:t>
            </a:r>
            <a:r>
              <a:rPr lang="de-DE" sz="1600" spc="-52">
                <a:solidFill>
                  <a:srgbClr val="F00020"/>
                </a:solidFill>
                <a:latin typeface="Optimist PPT CTS"/>
                <a:cs typeface="Arial"/>
              </a:rPr>
              <a:t> </a:t>
            </a:r>
            <a:r>
              <a:rPr lang="de-DE" sz="1600" spc="-52" err="1">
                <a:solidFill>
                  <a:srgbClr val="F00020"/>
                </a:solidFill>
                <a:latin typeface="Optimist PPT CTS"/>
                <a:cs typeface="Arial"/>
              </a:rPr>
              <a:t>query</a:t>
            </a:r>
            <a:r>
              <a:rPr lang="de-DE" sz="1600" spc="-52">
                <a:solidFill>
                  <a:srgbClr val="F00020"/>
                </a:solidFill>
                <a:latin typeface="Optimist PPT CTS"/>
                <a:cs typeface="Arial"/>
              </a:rPr>
              <a:t> </a:t>
            </a:r>
            <a:r>
              <a:rPr lang="de-DE" sz="1600" spc="-52" err="1">
                <a:solidFill>
                  <a:srgbClr val="F00020"/>
                </a:solidFill>
                <a:latin typeface="Optimist PPT CTS"/>
                <a:cs typeface="Arial"/>
              </a:rPr>
              <a:t>be</a:t>
            </a:r>
            <a:r>
              <a:rPr lang="de-DE" sz="1600" spc="-52">
                <a:solidFill>
                  <a:srgbClr val="F00020"/>
                </a:solidFill>
                <a:latin typeface="Optimist PPT CTS"/>
                <a:cs typeface="Arial"/>
              </a:rPr>
              <a:t>?</a:t>
            </a:r>
          </a:p>
          <a:p>
            <a:pPr marL="914400" lvl="1" indent="-457200">
              <a:lnSpc>
                <a:spcPct val="150000"/>
              </a:lnSpc>
              <a:buFont typeface="Arial"/>
              <a:buChar char="•"/>
            </a:pPr>
            <a:r>
              <a:rPr lang="de-DE" sz="1600" spc="-52" err="1">
                <a:solidFill>
                  <a:srgbClr val="F00020"/>
                </a:solidFill>
                <a:latin typeface="Optimist PPT CTS"/>
                <a:cs typeface="Arial"/>
              </a:rPr>
              <a:t>How</a:t>
            </a:r>
            <a:r>
              <a:rPr lang="de-DE" sz="1600" spc="-52">
                <a:solidFill>
                  <a:srgbClr val="F00020"/>
                </a:solidFill>
                <a:latin typeface="Optimist PPT CTS"/>
                <a:cs typeface="Arial"/>
              </a:rPr>
              <a:t> </a:t>
            </a:r>
            <a:r>
              <a:rPr lang="de-DE" sz="1600" spc="-52" err="1">
                <a:solidFill>
                  <a:srgbClr val="F00020"/>
                </a:solidFill>
                <a:latin typeface="Optimist PPT CTS"/>
                <a:cs typeface="Arial"/>
              </a:rPr>
              <a:t>long</a:t>
            </a:r>
            <a:r>
              <a:rPr lang="de-DE" sz="1600" spc="-52">
                <a:solidFill>
                  <a:srgbClr val="F00020"/>
                </a:solidFill>
                <a:latin typeface="Optimist PPT CTS"/>
                <a:cs typeface="Arial"/>
              </a:rPr>
              <a:t> will </a:t>
            </a:r>
            <a:r>
              <a:rPr lang="de-DE" sz="1600" spc="-52" err="1">
                <a:solidFill>
                  <a:srgbClr val="F00020"/>
                </a:solidFill>
                <a:latin typeface="Optimist PPT CTS"/>
                <a:cs typeface="Arial"/>
              </a:rPr>
              <a:t>the</a:t>
            </a:r>
            <a:r>
              <a:rPr lang="de-DE" sz="1600" spc="-52">
                <a:solidFill>
                  <a:srgbClr val="F00020"/>
                </a:solidFill>
                <a:latin typeface="Optimist PPT CTS"/>
                <a:cs typeface="Arial"/>
              </a:rPr>
              <a:t> </a:t>
            </a:r>
            <a:r>
              <a:rPr lang="de-DE" sz="1600" spc="-52" err="1">
                <a:solidFill>
                  <a:srgbClr val="F00020"/>
                </a:solidFill>
                <a:latin typeface="Optimist PPT CTS"/>
                <a:cs typeface="Arial"/>
              </a:rPr>
              <a:t>execution</a:t>
            </a:r>
            <a:r>
              <a:rPr lang="de-DE" sz="1600" spc="-52">
                <a:solidFill>
                  <a:srgbClr val="F00020"/>
                </a:solidFill>
                <a:latin typeface="Optimist PPT CTS"/>
                <a:cs typeface="Arial"/>
              </a:rPr>
              <a:t> </a:t>
            </a:r>
            <a:r>
              <a:rPr lang="de-DE" sz="1600" spc="-52" err="1">
                <a:solidFill>
                  <a:srgbClr val="F00020"/>
                </a:solidFill>
                <a:latin typeface="Optimist PPT CTS"/>
                <a:cs typeface="Arial"/>
              </a:rPr>
              <a:t>of</a:t>
            </a:r>
            <a:r>
              <a:rPr lang="de-DE" sz="1600" spc="-52">
                <a:solidFill>
                  <a:srgbClr val="F00020"/>
                </a:solidFill>
                <a:latin typeface="Optimist PPT CTS"/>
                <a:cs typeface="Arial"/>
              </a:rPr>
              <a:t> </a:t>
            </a:r>
            <a:r>
              <a:rPr lang="de-DE" sz="1600" spc="-52" err="1">
                <a:solidFill>
                  <a:srgbClr val="F00020"/>
                </a:solidFill>
                <a:latin typeface="Optimist PPT CTS"/>
                <a:cs typeface="Arial"/>
              </a:rPr>
              <a:t>your</a:t>
            </a:r>
            <a:r>
              <a:rPr lang="de-DE" sz="1600" spc="-52">
                <a:solidFill>
                  <a:srgbClr val="F00020"/>
                </a:solidFill>
                <a:latin typeface="Optimist PPT CTS"/>
                <a:cs typeface="Arial"/>
              </a:rPr>
              <a:t> </a:t>
            </a:r>
            <a:r>
              <a:rPr lang="de-DE" sz="1600" spc="-52" err="1">
                <a:solidFill>
                  <a:srgbClr val="F00020"/>
                </a:solidFill>
                <a:latin typeface="Optimist PPT CTS"/>
                <a:cs typeface="Arial"/>
              </a:rPr>
              <a:t>query</a:t>
            </a:r>
            <a:r>
              <a:rPr lang="de-DE" sz="1600" spc="-52">
                <a:solidFill>
                  <a:srgbClr val="F00020"/>
                </a:solidFill>
                <a:latin typeface="Optimist PPT CTS"/>
                <a:cs typeface="Arial"/>
              </a:rPr>
              <a:t> </a:t>
            </a:r>
            <a:r>
              <a:rPr lang="de-DE" sz="1600" spc="-52" err="1">
                <a:solidFill>
                  <a:srgbClr val="F00020"/>
                </a:solidFill>
                <a:latin typeface="Optimist PPT CTS"/>
                <a:cs typeface="Arial"/>
              </a:rPr>
              <a:t>take</a:t>
            </a:r>
            <a:r>
              <a:rPr lang="de-DE" sz="1600" spc="-52">
                <a:solidFill>
                  <a:srgbClr val="F00020"/>
                </a:solidFill>
                <a:latin typeface="Optimist PPT CTS"/>
                <a:cs typeface="Arial"/>
              </a:rPr>
              <a:t>?</a:t>
            </a:r>
          </a:p>
          <a:p>
            <a:pPr>
              <a:lnSpc>
                <a:spcPct val="150000"/>
              </a:lnSpc>
            </a:pPr>
            <a:endParaRPr lang="de-DE" sz="2000" spc="-52">
              <a:solidFill>
                <a:srgbClr val="F00020"/>
              </a:solidFill>
              <a:latin typeface="Optimist PPT CTS"/>
              <a:cs typeface="Arial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endParaRPr lang="de-DE" sz="2000" spc="-52">
              <a:solidFill>
                <a:srgbClr val="F00020"/>
              </a:solidFill>
              <a:latin typeface="Optimist PPT CTS"/>
            </a:endParaRPr>
          </a:p>
          <a:p>
            <a:pPr>
              <a:lnSpc>
                <a:spcPct val="150000"/>
              </a:lnSpc>
            </a:pPr>
            <a:endParaRPr lang="de-DE" sz="2000" spc="-52">
              <a:solidFill>
                <a:srgbClr val="F00020"/>
              </a:solidFill>
              <a:latin typeface="Optimist PPT CTS"/>
            </a:endParaRPr>
          </a:p>
        </p:txBody>
      </p:sp>
      <p:pic>
        <p:nvPicPr>
          <p:cNvPr id="5" name="Picture 5" descr="A picture containing logo&#10;&#10;Description automatically generated">
            <a:extLst>
              <a:ext uri="{FF2B5EF4-FFF2-40B4-BE49-F238E27FC236}">
                <a16:creationId xmlns:a16="http://schemas.microsoft.com/office/drawing/2014/main" id="{E782C03F-8CD2-987D-3D68-5259A9B605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8186" y="696012"/>
            <a:ext cx="3383443" cy="5155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1744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PlaceHolder 1"/>
          <p:cNvSpPr>
            <a:spLocks noGrp="1"/>
          </p:cNvSpPr>
          <p:nvPr>
            <p:ph type="title"/>
          </p:nvPr>
        </p:nvSpPr>
        <p:spPr>
          <a:xfrm>
            <a:off x="212040" y="77040"/>
            <a:ext cx="11767680" cy="7369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r>
              <a:rPr lang="en-US" sz="2600" spc="-52">
                <a:solidFill>
                  <a:srgbClr val="F00020"/>
                </a:solidFill>
                <a:latin typeface="Optimist PPT CTS"/>
              </a:rPr>
              <a:t>Coding-Challenge Data Tables</a:t>
            </a:r>
            <a:endParaRPr lang="en-US"/>
          </a:p>
        </p:txBody>
      </p:sp>
      <p:sp>
        <p:nvSpPr>
          <p:cNvPr id="197" name="PlaceHolder 2"/>
          <p:cNvSpPr>
            <a:spLocks noGrp="1"/>
          </p:cNvSpPr>
          <p:nvPr>
            <p:ph type="ftr"/>
          </p:nvPr>
        </p:nvSpPr>
        <p:spPr>
          <a:xfrm>
            <a:off x="212040" y="6320880"/>
            <a:ext cx="489312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900" b="0" strike="noStrike" spc="-52">
                <a:solidFill>
                  <a:srgbClr val="F00020"/>
                </a:solidFill>
                <a:latin typeface="Arial"/>
              </a:rPr>
              <a:t> Otto Group data.works GmbH</a:t>
            </a:r>
            <a:endParaRPr lang="en-US" sz="900" b="0" strike="noStrike" spc="-1">
              <a:latin typeface="Times New Roman"/>
            </a:endParaRPr>
          </a:p>
        </p:txBody>
      </p:sp>
      <p:sp>
        <p:nvSpPr>
          <p:cNvPr id="198" name="PlaceHolder 3"/>
          <p:cNvSpPr>
            <a:spLocks noGrp="1"/>
          </p:cNvSpPr>
          <p:nvPr>
            <p:ph type="sldNum"/>
          </p:nvPr>
        </p:nvSpPr>
        <p:spPr>
          <a:xfrm>
            <a:off x="11493360" y="6317280"/>
            <a:ext cx="4863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  <a:buNone/>
            </a:pPr>
            <a:fld id="{A98F2994-F781-4AAE-BFBF-8733EB42635A}" type="slidenum">
              <a:rPr lang="de-DE" sz="900" b="0" strike="noStrike" spc="-1">
                <a:solidFill>
                  <a:srgbClr val="F00020"/>
                </a:solidFill>
                <a:latin typeface="Arial"/>
              </a:rPr>
              <a:t>5</a:t>
            </a:fld>
            <a:endParaRPr lang="en-US" sz="900" b="0" strike="noStrike" spc="-1">
              <a:latin typeface="Times New Roman"/>
            </a:endParaRPr>
          </a:p>
        </p:txBody>
      </p:sp>
      <p:pic>
        <p:nvPicPr>
          <p:cNvPr id="2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6448C2C-FF9C-ECDB-0689-8E96259206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1" y="876377"/>
            <a:ext cx="8489189" cy="470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1045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PlaceHolder 1"/>
          <p:cNvSpPr>
            <a:spLocks noGrp="1"/>
          </p:cNvSpPr>
          <p:nvPr>
            <p:ph type="title"/>
          </p:nvPr>
        </p:nvSpPr>
        <p:spPr>
          <a:xfrm>
            <a:off x="212040" y="77040"/>
            <a:ext cx="11767680" cy="7369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r>
              <a:rPr lang="en-US" sz="2600" spc="-52">
                <a:solidFill>
                  <a:srgbClr val="F00020"/>
                </a:solidFill>
                <a:latin typeface="Optimist PPT CTS"/>
              </a:rPr>
              <a:t>Coding-Challenge Workshop – Challenge 1</a:t>
            </a:r>
            <a:endParaRPr lang="en-US"/>
          </a:p>
        </p:txBody>
      </p:sp>
      <p:sp>
        <p:nvSpPr>
          <p:cNvPr id="197" name="PlaceHolder 2"/>
          <p:cNvSpPr>
            <a:spLocks noGrp="1"/>
          </p:cNvSpPr>
          <p:nvPr>
            <p:ph type="ftr"/>
          </p:nvPr>
        </p:nvSpPr>
        <p:spPr>
          <a:xfrm>
            <a:off x="212040" y="6320880"/>
            <a:ext cx="489312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900" b="0" strike="noStrike" spc="-52">
                <a:solidFill>
                  <a:srgbClr val="F00020"/>
                </a:solidFill>
                <a:latin typeface="Arial"/>
              </a:rPr>
              <a:t> Otto Group data.works GmbH</a:t>
            </a:r>
            <a:endParaRPr lang="en-US" sz="900" b="0" strike="noStrike" spc="-1">
              <a:latin typeface="Times New Roman"/>
            </a:endParaRPr>
          </a:p>
        </p:txBody>
      </p:sp>
      <p:sp>
        <p:nvSpPr>
          <p:cNvPr id="198" name="PlaceHolder 3"/>
          <p:cNvSpPr>
            <a:spLocks noGrp="1"/>
          </p:cNvSpPr>
          <p:nvPr>
            <p:ph type="sldNum"/>
          </p:nvPr>
        </p:nvSpPr>
        <p:spPr>
          <a:xfrm>
            <a:off x="11493360" y="6317280"/>
            <a:ext cx="4863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  <a:buNone/>
            </a:pPr>
            <a:fld id="{A98F2994-F781-4AAE-BFBF-8733EB42635A}" type="slidenum">
              <a:rPr lang="de-DE" sz="900" b="0" strike="noStrike" spc="-1">
                <a:solidFill>
                  <a:srgbClr val="F00020"/>
                </a:solidFill>
                <a:latin typeface="Arial"/>
              </a:rPr>
              <a:t>6</a:t>
            </a:fld>
            <a:endParaRPr lang="en-US" sz="900" b="0" strike="noStrike" spc="-1">
              <a:latin typeface="Times New Roman"/>
            </a:endParaRPr>
          </a:p>
        </p:txBody>
      </p:sp>
      <p:pic>
        <p:nvPicPr>
          <p:cNvPr id="3" name="Picture 4" descr="Table&#10;&#10;Description automatically generated">
            <a:extLst>
              <a:ext uri="{FF2B5EF4-FFF2-40B4-BE49-F238E27FC236}">
                <a16:creationId xmlns:a16="http://schemas.microsoft.com/office/drawing/2014/main" id="{A6B025FC-C8C2-AFF2-CFB3-F874FCC5E7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4916" y="845759"/>
            <a:ext cx="5995447" cy="5217543"/>
          </a:xfrm>
          <a:prstGeom prst="rect">
            <a:avLst/>
          </a:prstGeom>
        </p:spPr>
      </p:pic>
      <p:pic>
        <p:nvPicPr>
          <p:cNvPr id="7" name="Picture 7" descr="Diagram, text&#10;&#10;Description automatically generated">
            <a:extLst>
              <a:ext uri="{FF2B5EF4-FFF2-40B4-BE49-F238E27FC236}">
                <a16:creationId xmlns:a16="http://schemas.microsoft.com/office/drawing/2014/main" id="{A7CAC5F6-8571-1459-A3F0-9F0F92FE78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827" y="1446969"/>
            <a:ext cx="4564665" cy="3964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5352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PlaceHolder 1"/>
          <p:cNvSpPr>
            <a:spLocks noGrp="1"/>
          </p:cNvSpPr>
          <p:nvPr>
            <p:ph type="title"/>
          </p:nvPr>
        </p:nvSpPr>
        <p:spPr>
          <a:xfrm>
            <a:off x="212040" y="77040"/>
            <a:ext cx="11767680" cy="7369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r>
              <a:rPr lang="en-US" sz="2600" spc="-52">
                <a:solidFill>
                  <a:srgbClr val="F00020"/>
                </a:solidFill>
                <a:latin typeface="Optimist PPT CTS"/>
              </a:rPr>
              <a:t>Coding-Challenge Workshop – Challenge 2</a:t>
            </a:r>
            <a:endParaRPr lang="en-US"/>
          </a:p>
        </p:txBody>
      </p:sp>
      <p:sp>
        <p:nvSpPr>
          <p:cNvPr id="197" name="PlaceHolder 2"/>
          <p:cNvSpPr>
            <a:spLocks noGrp="1"/>
          </p:cNvSpPr>
          <p:nvPr>
            <p:ph type="ftr"/>
          </p:nvPr>
        </p:nvSpPr>
        <p:spPr>
          <a:xfrm>
            <a:off x="212040" y="6320880"/>
            <a:ext cx="489312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900" b="0" strike="noStrike" spc="-52">
                <a:solidFill>
                  <a:srgbClr val="F00020"/>
                </a:solidFill>
                <a:latin typeface="Arial"/>
              </a:rPr>
              <a:t> Otto Group data.works GmbH</a:t>
            </a:r>
            <a:endParaRPr lang="en-US" sz="900" b="0" strike="noStrike" spc="-1">
              <a:latin typeface="Times New Roman"/>
            </a:endParaRPr>
          </a:p>
        </p:txBody>
      </p:sp>
      <p:sp>
        <p:nvSpPr>
          <p:cNvPr id="198" name="PlaceHolder 3"/>
          <p:cNvSpPr>
            <a:spLocks noGrp="1"/>
          </p:cNvSpPr>
          <p:nvPr>
            <p:ph type="sldNum"/>
          </p:nvPr>
        </p:nvSpPr>
        <p:spPr>
          <a:xfrm>
            <a:off x="11493360" y="6317280"/>
            <a:ext cx="4863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  <a:buNone/>
            </a:pPr>
            <a:fld id="{A98F2994-F781-4AAE-BFBF-8733EB42635A}" type="slidenum">
              <a:rPr lang="de-DE" sz="900" b="0" strike="noStrike" spc="-1">
                <a:solidFill>
                  <a:srgbClr val="F00020"/>
                </a:solidFill>
                <a:latin typeface="Arial"/>
              </a:rPr>
              <a:t>7</a:t>
            </a:fld>
            <a:endParaRPr lang="en-US" sz="900" b="0" strike="noStrike" spc="-1">
              <a:latin typeface="Times New Roman"/>
            </a:endParaRPr>
          </a:p>
        </p:txBody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756D860D-9EE2-64C4-B5D1-0C49BECF2D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710" y="966609"/>
            <a:ext cx="6050436" cy="3754288"/>
          </a:xfrm>
          <a:prstGeom prst="rect">
            <a:avLst/>
          </a:prstGeom>
        </p:spPr>
      </p:pic>
      <p:pic>
        <p:nvPicPr>
          <p:cNvPr id="5" name="Picture 5" descr="Table&#10;&#10;Description automatically generated">
            <a:extLst>
              <a:ext uri="{FF2B5EF4-FFF2-40B4-BE49-F238E27FC236}">
                <a16:creationId xmlns:a16="http://schemas.microsoft.com/office/drawing/2014/main" id="{7E4C949E-1789-0119-0ACD-E368BB0E23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7658" y="925655"/>
            <a:ext cx="4895653" cy="4935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3124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PlaceHolder 1"/>
          <p:cNvSpPr>
            <a:spLocks noGrp="1"/>
          </p:cNvSpPr>
          <p:nvPr>
            <p:ph type="title"/>
          </p:nvPr>
        </p:nvSpPr>
        <p:spPr>
          <a:xfrm>
            <a:off x="212040" y="77040"/>
            <a:ext cx="11767680" cy="7369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r>
              <a:rPr lang="en-US" sz="2600" spc="-52">
                <a:solidFill>
                  <a:srgbClr val="F00020"/>
                </a:solidFill>
                <a:latin typeface="Optimist PPT CTS"/>
              </a:rPr>
              <a:t>Coding-Challenge Workshop – Challenge 3</a:t>
            </a:r>
            <a:endParaRPr lang="en-US"/>
          </a:p>
        </p:txBody>
      </p:sp>
      <p:sp>
        <p:nvSpPr>
          <p:cNvPr id="197" name="PlaceHolder 2"/>
          <p:cNvSpPr>
            <a:spLocks noGrp="1"/>
          </p:cNvSpPr>
          <p:nvPr>
            <p:ph type="ftr"/>
          </p:nvPr>
        </p:nvSpPr>
        <p:spPr>
          <a:xfrm>
            <a:off x="212040" y="6320880"/>
            <a:ext cx="489312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900" b="0" strike="noStrike" spc="-52">
                <a:solidFill>
                  <a:srgbClr val="F00020"/>
                </a:solidFill>
                <a:latin typeface="Arial"/>
              </a:rPr>
              <a:t> Otto Group data.works GmbH</a:t>
            </a:r>
            <a:endParaRPr lang="en-US" sz="900" b="0" strike="noStrike" spc="-1">
              <a:latin typeface="Times New Roman"/>
            </a:endParaRPr>
          </a:p>
        </p:txBody>
      </p:sp>
      <p:sp>
        <p:nvSpPr>
          <p:cNvPr id="198" name="PlaceHolder 3"/>
          <p:cNvSpPr>
            <a:spLocks noGrp="1"/>
          </p:cNvSpPr>
          <p:nvPr>
            <p:ph type="sldNum"/>
          </p:nvPr>
        </p:nvSpPr>
        <p:spPr>
          <a:xfrm>
            <a:off x="11493360" y="6317280"/>
            <a:ext cx="4863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  <a:buNone/>
            </a:pPr>
            <a:fld id="{A98F2994-F781-4AAE-BFBF-8733EB42635A}" type="slidenum">
              <a:rPr lang="de-DE" sz="900" b="0" strike="noStrike" spc="-1">
                <a:solidFill>
                  <a:srgbClr val="F00020"/>
                </a:solidFill>
                <a:latin typeface="Arial"/>
              </a:rPr>
              <a:t>8</a:t>
            </a:fld>
            <a:endParaRPr lang="en-US" sz="900" b="0" strike="noStrike" spc="-1">
              <a:latin typeface="Times New Roman"/>
            </a:endParaRPr>
          </a:p>
        </p:txBody>
      </p:sp>
      <p:pic>
        <p:nvPicPr>
          <p:cNvPr id="3" name="Picture 3" descr="Table&#10;&#10;Description automatically generated">
            <a:extLst>
              <a:ext uri="{FF2B5EF4-FFF2-40B4-BE49-F238E27FC236}">
                <a16:creationId xmlns:a16="http://schemas.microsoft.com/office/drawing/2014/main" id="{D1855C33-E7F0-3FBD-D333-AAE620482F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3916" y="774111"/>
            <a:ext cx="6089715" cy="5301920"/>
          </a:xfrm>
          <a:prstGeom prst="rect">
            <a:avLst/>
          </a:prstGeom>
        </p:spPr>
      </p:pic>
      <p:pic>
        <p:nvPicPr>
          <p:cNvPr id="5" name="Picture 5" descr="A picture containing text, jack, screenshot&#10;&#10;Description automatically generated">
            <a:extLst>
              <a:ext uri="{FF2B5EF4-FFF2-40B4-BE49-F238E27FC236}">
                <a16:creationId xmlns:a16="http://schemas.microsoft.com/office/drawing/2014/main" id="{D09CBA81-1196-EA6A-9B73-22E90C284F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369" y="1548007"/>
            <a:ext cx="4813169" cy="3487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0106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PlaceHolder 1"/>
          <p:cNvSpPr>
            <a:spLocks noGrp="1"/>
          </p:cNvSpPr>
          <p:nvPr>
            <p:ph type="title"/>
          </p:nvPr>
        </p:nvSpPr>
        <p:spPr>
          <a:xfrm>
            <a:off x="212040" y="77040"/>
            <a:ext cx="11767680" cy="7369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r>
              <a:rPr lang="en-US" sz="2600" spc="-52">
                <a:solidFill>
                  <a:srgbClr val="F00020"/>
                </a:solidFill>
                <a:latin typeface="Optimist PPT CTS"/>
              </a:rPr>
              <a:t>Coding-Challenge Workshop</a:t>
            </a:r>
            <a:endParaRPr lang="en-US"/>
          </a:p>
        </p:txBody>
      </p:sp>
      <p:sp>
        <p:nvSpPr>
          <p:cNvPr id="197" name="PlaceHolder 2"/>
          <p:cNvSpPr>
            <a:spLocks noGrp="1"/>
          </p:cNvSpPr>
          <p:nvPr>
            <p:ph type="ftr"/>
          </p:nvPr>
        </p:nvSpPr>
        <p:spPr>
          <a:xfrm>
            <a:off x="212040" y="6320880"/>
            <a:ext cx="489312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900" b="0" strike="noStrike" spc="-52">
                <a:solidFill>
                  <a:srgbClr val="F00020"/>
                </a:solidFill>
                <a:latin typeface="Arial"/>
              </a:rPr>
              <a:t> Otto Group data.works GmbH</a:t>
            </a:r>
            <a:endParaRPr lang="en-US" sz="900" b="0" strike="noStrike" spc="-1">
              <a:latin typeface="Times New Roman"/>
            </a:endParaRPr>
          </a:p>
        </p:txBody>
      </p:sp>
      <p:sp>
        <p:nvSpPr>
          <p:cNvPr id="198" name="PlaceHolder 3"/>
          <p:cNvSpPr>
            <a:spLocks noGrp="1"/>
          </p:cNvSpPr>
          <p:nvPr>
            <p:ph type="sldNum"/>
          </p:nvPr>
        </p:nvSpPr>
        <p:spPr>
          <a:xfrm>
            <a:off x="11493360" y="6317280"/>
            <a:ext cx="4863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  <a:buNone/>
            </a:pPr>
            <a:fld id="{A98F2994-F781-4AAE-BFBF-8733EB42635A}" type="slidenum">
              <a:rPr lang="de-DE" sz="900" b="0" strike="noStrike" spc="-1">
                <a:solidFill>
                  <a:srgbClr val="F00020"/>
                </a:solidFill>
                <a:latin typeface="Arial"/>
              </a:rPr>
              <a:t>9</a:t>
            </a:fld>
            <a:endParaRPr lang="en-US" sz="900" b="0" strike="noStrike" spc="-1">
              <a:latin typeface="Times New Roman"/>
            </a:endParaRPr>
          </a:p>
        </p:txBody>
      </p:sp>
      <p:sp>
        <p:nvSpPr>
          <p:cNvPr id="3" name="PlaceHolder 1">
            <a:extLst>
              <a:ext uri="{FF2B5EF4-FFF2-40B4-BE49-F238E27FC236}">
                <a16:creationId xmlns:a16="http://schemas.microsoft.com/office/drawing/2014/main" id="{4B53B801-5227-1386-FAAB-5F60309C2707}"/>
              </a:ext>
            </a:extLst>
          </p:cNvPr>
          <p:cNvSpPr txBox="1">
            <a:spLocks/>
          </p:cNvSpPr>
          <p:nvPr/>
        </p:nvSpPr>
        <p:spPr>
          <a:xfrm>
            <a:off x="423504" y="1427922"/>
            <a:ext cx="11196182" cy="4594939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de-DE" sz="2000" spc="-52" err="1">
                <a:solidFill>
                  <a:srgbClr val="F00020"/>
                </a:solidFill>
                <a:latin typeface="Optimist PPT CTS"/>
              </a:rPr>
              <a:t>You</a:t>
            </a:r>
            <a:r>
              <a:rPr lang="de-DE" sz="2000" spc="-52">
                <a:solidFill>
                  <a:srgbClr val="F00020"/>
                </a:solidFill>
                <a:latin typeface="Optimist PPT CTS"/>
              </a:rPr>
              <a:t> </a:t>
            </a:r>
            <a:r>
              <a:rPr lang="de-DE" sz="2000" spc="-52" err="1">
                <a:solidFill>
                  <a:srgbClr val="F00020"/>
                </a:solidFill>
                <a:latin typeface="Optimist PPT CTS"/>
              </a:rPr>
              <a:t>can</a:t>
            </a:r>
            <a:r>
              <a:rPr lang="de-DE" sz="2000" spc="-52">
                <a:solidFill>
                  <a:srgbClr val="F00020"/>
                </a:solidFill>
                <a:latin typeface="Optimist PPT CTS"/>
              </a:rPr>
              <a:t> find </a:t>
            </a:r>
            <a:r>
              <a:rPr lang="de-DE" sz="2000" spc="-52" err="1">
                <a:solidFill>
                  <a:srgbClr val="F00020"/>
                </a:solidFill>
                <a:latin typeface="Optimist PPT CTS"/>
              </a:rPr>
              <a:t>the</a:t>
            </a:r>
            <a:r>
              <a:rPr lang="de-DE" sz="2000" spc="-52">
                <a:solidFill>
                  <a:srgbClr val="F00020"/>
                </a:solidFill>
                <a:latin typeface="Optimist PPT CTS"/>
              </a:rPr>
              <a:t> </a:t>
            </a:r>
            <a:r>
              <a:rPr lang="de-DE" sz="2000" spc="-52" err="1">
                <a:solidFill>
                  <a:srgbClr val="F00020"/>
                </a:solidFill>
                <a:latin typeface="Optimist PPT CTS"/>
              </a:rPr>
              <a:t>full</a:t>
            </a:r>
            <a:r>
              <a:rPr lang="de-DE" sz="2000" spc="-52">
                <a:solidFill>
                  <a:srgbClr val="F00020"/>
                </a:solidFill>
                <a:latin typeface="Optimist PPT CTS"/>
              </a:rPr>
              <a:t> </a:t>
            </a:r>
            <a:r>
              <a:rPr lang="de-DE" sz="2000" spc="-52" err="1">
                <a:solidFill>
                  <a:srgbClr val="F00020"/>
                </a:solidFill>
                <a:latin typeface="Optimist PPT CTS"/>
              </a:rPr>
              <a:t>challenges</a:t>
            </a:r>
            <a:r>
              <a:rPr lang="de-DE" sz="2000" spc="-52">
                <a:solidFill>
                  <a:srgbClr val="F00020"/>
                </a:solidFill>
                <a:latin typeface="Optimist PPT CTS"/>
              </a:rPr>
              <a:t> and </a:t>
            </a:r>
            <a:r>
              <a:rPr lang="de-DE" sz="2000" spc="-52" err="1">
                <a:solidFill>
                  <a:srgbClr val="F00020"/>
                </a:solidFill>
                <a:latin typeface="Optimist PPT CTS"/>
              </a:rPr>
              <a:t>db</a:t>
            </a:r>
            <a:r>
              <a:rPr lang="de-DE" sz="2000" spc="-52">
                <a:solidFill>
                  <a:srgbClr val="F00020"/>
                </a:solidFill>
                <a:latin typeface="Optimist PPT CTS"/>
              </a:rPr>
              <a:t> </a:t>
            </a:r>
            <a:r>
              <a:rPr lang="de-DE" sz="2000" spc="-52" err="1">
                <a:solidFill>
                  <a:srgbClr val="F00020"/>
                </a:solidFill>
                <a:latin typeface="Optimist PPT CTS"/>
              </a:rPr>
              <a:t>diagramm</a:t>
            </a:r>
            <a:r>
              <a:rPr lang="de-DE" sz="2000" spc="-52">
                <a:solidFill>
                  <a:srgbClr val="F00020"/>
                </a:solidFill>
                <a:latin typeface="Optimist PPT CTS"/>
              </a:rPr>
              <a:t> </a:t>
            </a:r>
            <a:r>
              <a:rPr lang="de-DE" sz="2000" spc="-52" err="1">
                <a:solidFill>
                  <a:srgbClr val="F00020"/>
                </a:solidFill>
                <a:latin typeface="Optimist PPT CTS"/>
              </a:rPr>
              <a:t>under</a:t>
            </a:r>
            <a:r>
              <a:rPr lang="de-DE" sz="2000" spc="-52">
                <a:solidFill>
                  <a:srgbClr val="F00020"/>
                </a:solidFill>
                <a:latin typeface="Optimist PPT CTS"/>
              </a:rPr>
              <a:t> </a:t>
            </a:r>
            <a:r>
              <a:rPr lang="de-DE" sz="2000" spc="-52">
                <a:solidFill>
                  <a:srgbClr val="F00020"/>
                </a:solidFill>
                <a:latin typeface="Optimist PPT CTS"/>
                <a:cs typeface="Arial"/>
                <a:hlinkClick r:id="rId2"/>
              </a:rPr>
              <a:t>https://github.com/hannesortmeier/og_it_cs_2022</a:t>
            </a:r>
            <a:endParaRPr lang="de-DE" sz="2000" spc="-52">
              <a:latin typeface="Optimist PPT CTS"/>
              <a:ea typeface="+mj-lt"/>
              <a:cs typeface="+mj-lt"/>
            </a:endParaRP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de-DE" sz="2000" spc="-52" err="1">
                <a:solidFill>
                  <a:srgbClr val="F00020"/>
                </a:solidFill>
                <a:latin typeface="Optimist PPT CTS"/>
                <a:cs typeface="Arial"/>
              </a:rPr>
              <a:t>If</a:t>
            </a:r>
            <a:r>
              <a:rPr lang="de-DE" sz="2000" spc="-52">
                <a:solidFill>
                  <a:srgbClr val="F00020"/>
                </a:solidFill>
                <a:latin typeface="Optimist PPT CTS"/>
                <a:cs typeface="Arial"/>
              </a:rPr>
              <a:t> </a:t>
            </a:r>
            <a:r>
              <a:rPr lang="de-DE" sz="2000" spc="-52" err="1">
                <a:solidFill>
                  <a:srgbClr val="F00020"/>
                </a:solidFill>
                <a:latin typeface="Optimist PPT CTS"/>
                <a:cs typeface="Arial"/>
              </a:rPr>
              <a:t>you</a:t>
            </a:r>
            <a:r>
              <a:rPr lang="de-DE" sz="2000" spc="-52">
                <a:solidFill>
                  <a:srgbClr val="F00020"/>
                </a:solidFill>
                <a:latin typeface="Optimist PPT CTS"/>
                <a:cs typeface="Arial"/>
              </a:rPr>
              <a:t> </a:t>
            </a:r>
            <a:r>
              <a:rPr lang="de-DE" sz="2000" spc="-52" err="1">
                <a:solidFill>
                  <a:srgbClr val="F00020"/>
                </a:solidFill>
                <a:latin typeface="Optimist PPT CTS"/>
                <a:cs typeface="Arial"/>
              </a:rPr>
              <a:t>want</a:t>
            </a:r>
            <a:r>
              <a:rPr lang="de-DE" sz="2000" spc="-52">
                <a:solidFill>
                  <a:srgbClr val="F00020"/>
                </a:solidFill>
                <a:latin typeface="Optimist PPT CTS"/>
                <a:cs typeface="Arial"/>
              </a:rPr>
              <a:t> </a:t>
            </a:r>
            <a:r>
              <a:rPr lang="de-DE" sz="2000" spc="-52" err="1">
                <a:solidFill>
                  <a:srgbClr val="F00020"/>
                </a:solidFill>
                <a:latin typeface="Optimist PPT CTS"/>
                <a:cs typeface="Arial"/>
              </a:rPr>
              <a:t>your</a:t>
            </a:r>
            <a:r>
              <a:rPr lang="de-DE" sz="2000" spc="-52">
                <a:solidFill>
                  <a:srgbClr val="F00020"/>
                </a:solidFill>
                <a:latin typeface="Optimist PPT CTS"/>
                <a:cs typeface="Arial"/>
              </a:rPr>
              <a:t> </a:t>
            </a:r>
            <a:r>
              <a:rPr lang="de-DE" sz="2000" spc="-52" err="1">
                <a:solidFill>
                  <a:srgbClr val="F00020"/>
                </a:solidFill>
                <a:latin typeface="Optimist PPT CTS"/>
                <a:cs typeface="Arial"/>
              </a:rPr>
              <a:t>solution</a:t>
            </a:r>
            <a:r>
              <a:rPr lang="de-DE" sz="2000" spc="-52">
                <a:solidFill>
                  <a:srgbClr val="F00020"/>
                </a:solidFill>
                <a:latin typeface="Optimist PPT CTS"/>
                <a:cs typeface="Arial"/>
              </a:rPr>
              <a:t> </a:t>
            </a:r>
            <a:r>
              <a:rPr lang="de-DE" sz="2000" spc="-52" err="1">
                <a:solidFill>
                  <a:srgbClr val="F00020"/>
                </a:solidFill>
                <a:latin typeface="Optimist PPT CTS"/>
                <a:cs typeface="Arial"/>
              </a:rPr>
              <a:t>to</a:t>
            </a:r>
            <a:r>
              <a:rPr lang="de-DE" sz="2000" spc="-52">
                <a:solidFill>
                  <a:srgbClr val="F00020"/>
                </a:solidFill>
                <a:latin typeface="Optimist PPT CTS"/>
                <a:cs typeface="Arial"/>
              </a:rPr>
              <a:t> </a:t>
            </a:r>
            <a:r>
              <a:rPr lang="de-DE" sz="2000" spc="-52" err="1">
                <a:solidFill>
                  <a:srgbClr val="F00020"/>
                </a:solidFill>
                <a:latin typeface="Optimist PPT CTS"/>
                <a:cs typeface="Arial"/>
              </a:rPr>
              <a:t>be</a:t>
            </a:r>
            <a:r>
              <a:rPr lang="de-DE" sz="2000" spc="-52">
                <a:solidFill>
                  <a:srgbClr val="F00020"/>
                </a:solidFill>
                <a:latin typeface="Optimist PPT CTS"/>
                <a:cs typeface="Arial"/>
              </a:rPr>
              <a:t> </a:t>
            </a:r>
            <a:r>
              <a:rPr lang="de-DE" sz="2000" spc="-52" err="1">
                <a:solidFill>
                  <a:srgbClr val="F00020"/>
                </a:solidFill>
                <a:latin typeface="Optimist PPT CTS"/>
                <a:cs typeface="Arial"/>
              </a:rPr>
              <a:t>executed</a:t>
            </a:r>
            <a:r>
              <a:rPr lang="de-DE" sz="2000" spc="-52">
                <a:solidFill>
                  <a:srgbClr val="F00020"/>
                </a:solidFill>
                <a:latin typeface="Optimist PPT CTS"/>
                <a:cs typeface="Arial"/>
              </a:rPr>
              <a:t> </a:t>
            </a:r>
            <a:r>
              <a:rPr lang="de-DE" sz="2000" spc="-52" err="1">
                <a:solidFill>
                  <a:srgbClr val="F00020"/>
                </a:solidFill>
                <a:latin typeface="Optimist PPT CTS"/>
                <a:cs typeface="Arial"/>
              </a:rPr>
              <a:t>against</a:t>
            </a:r>
            <a:r>
              <a:rPr lang="de-DE" sz="2000" spc="-52">
                <a:solidFill>
                  <a:srgbClr val="F00020"/>
                </a:solidFill>
                <a:latin typeface="Optimist PPT CTS"/>
                <a:cs typeface="Arial"/>
              </a:rPr>
              <a:t> </a:t>
            </a:r>
            <a:r>
              <a:rPr lang="de-DE" sz="2000" spc="-52" err="1">
                <a:solidFill>
                  <a:srgbClr val="F00020"/>
                </a:solidFill>
                <a:latin typeface="Optimist PPT CTS"/>
                <a:cs typeface="Arial"/>
              </a:rPr>
              <a:t>our</a:t>
            </a:r>
            <a:r>
              <a:rPr lang="de-DE" sz="2000" spc="-52">
                <a:solidFill>
                  <a:srgbClr val="F00020"/>
                </a:solidFill>
                <a:latin typeface="Optimist PPT CTS"/>
                <a:cs typeface="Arial"/>
              </a:rPr>
              <a:t> </a:t>
            </a:r>
            <a:r>
              <a:rPr lang="de-DE" sz="2000" spc="-52" err="1">
                <a:solidFill>
                  <a:srgbClr val="F00020"/>
                </a:solidFill>
                <a:latin typeface="Optimist PPT CTS"/>
                <a:cs typeface="Arial"/>
              </a:rPr>
              <a:t>BigQuery</a:t>
            </a:r>
            <a:r>
              <a:rPr lang="de-DE" sz="2000" spc="-52">
                <a:solidFill>
                  <a:srgbClr val="F00020"/>
                </a:solidFill>
                <a:latin typeface="Optimist PPT CTS"/>
                <a:cs typeface="Arial"/>
              </a:rPr>
              <a:t> </a:t>
            </a:r>
            <a:r>
              <a:rPr lang="de-DE" sz="2000" spc="-52" err="1">
                <a:solidFill>
                  <a:srgbClr val="F00020"/>
                </a:solidFill>
                <a:latin typeface="Optimist PPT CTS"/>
                <a:cs typeface="Arial"/>
              </a:rPr>
              <a:t>data</a:t>
            </a:r>
            <a:r>
              <a:rPr lang="de-DE" sz="2000" spc="-52">
                <a:solidFill>
                  <a:srgbClr val="F00020"/>
                </a:solidFill>
                <a:latin typeface="Optimist PPT CTS"/>
                <a:cs typeface="Arial"/>
              </a:rPr>
              <a:t> pool, </a:t>
            </a:r>
            <a:r>
              <a:rPr lang="de-DE" sz="2000" spc="-52" err="1">
                <a:solidFill>
                  <a:srgbClr val="F00020"/>
                </a:solidFill>
                <a:latin typeface="Optimist PPT CTS"/>
                <a:cs typeface="Arial"/>
              </a:rPr>
              <a:t>please</a:t>
            </a:r>
            <a:r>
              <a:rPr lang="de-DE" sz="2000" spc="-52">
                <a:solidFill>
                  <a:srgbClr val="F00020"/>
                </a:solidFill>
                <a:latin typeface="Optimist PPT CTS"/>
                <a:cs typeface="Arial"/>
              </a:rPr>
              <a:t> send </a:t>
            </a:r>
            <a:r>
              <a:rPr lang="de-DE" sz="2000" spc="-52" err="1">
                <a:solidFill>
                  <a:srgbClr val="F00020"/>
                </a:solidFill>
                <a:latin typeface="Optimist PPT CTS"/>
                <a:cs typeface="Arial"/>
              </a:rPr>
              <a:t>your</a:t>
            </a:r>
            <a:r>
              <a:rPr lang="de-DE" sz="2000" spc="-52">
                <a:solidFill>
                  <a:srgbClr val="F00020"/>
                </a:solidFill>
                <a:latin typeface="Optimist PPT CTS"/>
                <a:cs typeface="Arial"/>
              </a:rPr>
              <a:t> </a:t>
            </a:r>
            <a:r>
              <a:rPr lang="de-DE" sz="2000" spc="-52" err="1">
                <a:solidFill>
                  <a:srgbClr val="F00020"/>
                </a:solidFill>
                <a:latin typeface="Optimist PPT CTS"/>
                <a:cs typeface="Arial"/>
              </a:rPr>
              <a:t>solutions</a:t>
            </a:r>
            <a:r>
              <a:rPr lang="de-DE" sz="2000" spc="-52">
                <a:solidFill>
                  <a:srgbClr val="F00020"/>
                </a:solidFill>
                <a:latin typeface="Optimist PPT CTS"/>
                <a:cs typeface="Arial"/>
              </a:rPr>
              <a:t> per email </a:t>
            </a:r>
            <a:r>
              <a:rPr lang="de-DE" sz="2000" spc="-52" err="1">
                <a:solidFill>
                  <a:srgbClr val="F00020"/>
                </a:solidFill>
                <a:latin typeface="Optimist PPT CTS"/>
                <a:cs typeface="Arial"/>
              </a:rPr>
              <a:t>to</a:t>
            </a:r>
            <a:r>
              <a:rPr lang="de-DE" sz="2000" spc="-52">
                <a:solidFill>
                  <a:srgbClr val="F00020"/>
                </a:solidFill>
                <a:latin typeface="Optimist PPT CTS"/>
                <a:cs typeface="Arial"/>
              </a:rPr>
              <a:t> hannes.ortmeier@ottogroup.com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de-DE" sz="2000" spc="-52">
                <a:solidFill>
                  <a:srgbClr val="F00020"/>
                </a:solidFill>
                <a:latin typeface="Optimist PPT CTS"/>
              </a:rPr>
              <a:t>I will </a:t>
            </a:r>
            <a:r>
              <a:rPr lang="de-DE" sz="2000" spc="-52" err="1">
                <a:solidFill>
                  <a:srgbClr val="F00020"/>
                </a:solidFill>
                <a:latin typeface="Optimist PPT CTS"/>
              </a:rPr>
              <a:t>upload</a:t>
            </a:r>
            <a:r>
              <a:rPr lang="de-DE" sz="2000" spc="-52">
                <a:solidFill>
                  <a:srgbClr val="F00020"/>
                </a:solidFill>
                <a:latin typeface="Optimist PPT CTS"/>
              </a:rPr>
              <a:t> </a:t>
            </a:r>
            <a:r>
              <a:rPr lang="de-DE" sz="2000" spc="-52" err="1">
                <a:solidFill>
                  <a:srgbClr val="F00020"/>
                </a:solidFill>
                <a:latin typeface="Optimist PPT CTS"/>
              </a:rPr>
              <a:t>solutions</a:t>
            </a:r>
            <a:r>
              <a:rPr lang="de-DE" sz="2000" spc="-52">
                <a:solidFill>
                  <a:srgbClr val="F00020"/>
                </a:solidFill>
                <a:latin typeface="Optimist PPT CTS"/>
              </a:rPr>
              <a:t> </a:t>
            </a:r>
            <a:r>
              <a:rPr lang="de-DE" sz="2000" spc="-52" err="1">
                <a:solidFill>
                  <a:srgbClr val="F00020"/>
                </a:solidFill>
                <a:latin typeface="Optimist PPT CTS"/>
              </a:rPr>
              <a:t>to</a:t>
            </a:r>
            <a:r>
              <a:rPr lang="de-DE" sz="2000" spc="-52">
                <a:solidFill>
                  <a:srgbClr val="F00020"/>
                </a:solidFill>
                <a:latin typeface="Optimist PPT CTS"/>
              </a:rPr>
              <a:t> </a:t>
            </a:r>
            <a:r>
              <a:rPr lang="de-DE" sz="2000" spc="-52" err="1">
                <a:solidFill>
                  <a:srgbClr val="F00020"/>
                </a:solidFill>
                <a:latin typeface="Optimist PPT CTS"/>
              </a:rPr>
              <a:t>the</a:t>
            </a:r>
            <a:r>
              <a:rPr lang="de-DE" sz="2000" spc="-52">
                <a:solidFill>
                  <a:srgbClr val="F00020"/>
                </a:solidFill>
                <a:latin typeface="Optimist PPT CTS"/>
              </a:rPr>
              <a:t> </a:t>
            </a:r>
            <a:r>
              <a:rPr lang="de-DE" sz="2000" spc="-52" err="1">
                <a:solidFill>
                  <a:srgbClr val="F00020"/>
                </a:solidFill>
                <a:latin typeface="Optimist PPT CTS"/>
              </a:rPr>
              <a:t>challenges</a:t>
            </a:r>
            <a:r>
              <a:rPr lang="de-DE" sz="2000" spc="-52">
                <a:solidFill>
                  <a:srgbClr val="F00020"/>
                </a:solidFill>
                <a:latin typeface="Optimist PPT CTS"/>
              </a:rPr>
              <a:t> </a:t>
            </a:r>
            <a:r>
              <a:rPr lang="de-DE" sz="2000" spc="-52" err="1">
                <a:solidFill>
                  <a:srgbClr val="F00020"/>
                </a:solidFill>
                <a:latin typeface="Optimist PPT CTS"/>
              </a:rPr>
              <a:t>to</a:t>
            </a:r>
            <a:r>
              <a:rPr lang="de-DE" sz="2000" spc="-52">
                <a:solidFill>
                  <a:srgbClr val="F00020"/>
                </a:solidFill>
                <a:latin typeface="Optimist PPT CTS"/>
              </a:rPr>
              <a:t> </a:t>
            </a:r>
            <a:r>
              <a:rPr lang="de-DE" sz="2000" spc="-52" err="1">
                <a:solidFill>
                  <a:srgbClr val="F00020"/>
                </a:solidFill>
                <a:latin typeface="Optimist PPT CTS"/>
              </a:rPr>
              <a:t>the</a:t>
            </a:r>
            <a:r>
              <a:rPr lang="de-DE" sz="2000" spc="-52">
                <a:solidFill>
                  <a:srgbClr val="F00020"/>
                </a:solidFill>
                <a:latin typeface="Optimist PPT CTS"/>
              </a:rPr>
              <a:t> </a:t>
            </a:r>
            <a:r>
              <a:rPr lang="de-DE" sz="2000" spc="-52" err="1">
                <a:solidFill>
                  <a:srgbClr val="F00020"/>
                </a:solidFill>
                <a:latin typeface="Optimist PPT CTS"/>
              </a:rPr>
              <a:t>github</a:t>
            </a:r>
            <a:r>
              <a:rPr lang="de-DE" sz="2000" spc="-52">
                <a:solidFill>
                  <a:srgbClr val="F00020"/>
                </a:solidFill>
                <a:latin typeface="Optimist PPT CTS"/>
              </a:rPr>
              <a:t> </a:t>
            </a:r>
            <a:r>
              <a:rPr lang="de-DE" sz="2000" spc="-52" err="1">
                <a:solidFill>
                  <a:srgbClr val="F00020"/>
                </a:solidFill>
                <a:latin typeface="Optimist PPT CTS"/>
              </a:rPr>
              <a:t>repository</a:t>
            </a:r>
            <a:r>
              <a:rPr lang="de-DE" sz="2000" spc="-52">
                <a:solidFill>
                  <a:srgbClr val="F00020"/>
                </a:solidFill>
                <a:latin typeface="Optimist PPT CTS"/>
              </a:rPr>
              <a:t> after </a:t>
            </a:r>
            <a:r>
              <a:rPr lang="de-DE" sz="2000" spc="-52" err="1">
                <a:solidFill>
                  <a:srgbClr val="F00020"/>
                </a:solidFill>
                <a:latin typeface="Optimist PPT CTS"/>
              </a:rPr>
              <a:t>the</a:t>
            </a:r>
            <a:r>
              <a:rPr lang="de-DE" sz="2000" spc="-52">
                <a:solidFill>
                  <a:srgbClr val="F00020"/>
                </a:solidFill>
                <a:latin typeface="Optimist PPT CTS"/>
              </a:rPr>
              <a:t> </a:t>
            </a:r>
            <a:r>
              <a:rPr lang="de-DE" sz="2000" spc="-52" err="1">
                <a:solidFill>
                  <a:srgbClr val="F00020"/>
                </a:solidFill>
                <a:latin typeface="Optimist PPT CTS"/>
              </a:rPr>
              <a:t>workshop</a:t>
            </a:r>
            <a:endParaRPr lang="de-DE" sz="2000" spc="-52">
              <a:solidFill>
                <a:srgbClr val="F00020"/>
              </a:solidFill>
              <a:latin typeface="Optimist PPT CTS"/>
            </a:endParaRPr>
          </a:p>
          <a:p>
            <a:pPr>
              <a:lnSpc>
                <a:spcPct val="150000"/>
              </a:lnSpc>
            </a:pPr>
            <a:endParaRPr lang="de-DE" sz="2000" spc="-52">
              <a:solidFill>
                <a:srgbClr val="F00020"/>
              </a:solidFill>
              <a:latin typeface="Optimist PPT CTS"/>
            </a:endParaRPr>
          </a:p>
        </p:txBody>
      </p:sp>
      <p:pic>
        <p:nvPicPr>
          <p:cNvPr id="5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E9724D06-C74F-BDF1-E80D-A6526716DA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4697" y="3874152"/>
            <a:ext cx="5461261" cy="197818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279272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91919"/>
      </a:dk2>
      <a:lt2>
        <a:srgbClr val="FFFFFF"/>
      </a:lt2>
      <a:accent1>
        <a:srgbClr val="F00020"/>
      </a:accent1>
      <a:accent2>
        <a:srgbClr val="FFF59B"/>
      </a:accent2>
      <a:accent3>
        <a:srgbClr val="E7DAF9"/>
      </a:accent3>
      <a:accent4>
        <a:srgbClr val="4B3666"/>
      </a:accent4>
      <a:accent5>
        <a:srgbClr val="FFD2C8"/>
      </a:accent5>
      <a:accent6>
        <a:srgbClr val="672D45"/>
      </a:accent6>
      <a:hlink>
        <a:srgbClr val="F00020"/>
      </a:hlink>
      <a:folHlink>
        <a:srgbClr val="FFF59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91919"/>
      </a:dk2>
      <a:lt2>
        <a:srgbClr val="FFFFFF"/>
      </a:lt2>
      <a:accent1>
        <a:srgbClr val="F00020"/>
      </a:accent1>
      <a:accent2>
        <a:srgbClr val="FFF59B"/>
      </a:accent2>
      <a:accent3>
        <a:srgbClr val="E7DAF9"/>
      </a:accent3>
      <a:accent4>
        <a:srgbClr val="4B3666"/>
      </a:accent4>
      <a:accent5>
        <a:srgbClr val="FFD2C8"/>
      </a:accent5>
      <a:accent6>
        <a:srgbClr val="672D45"/>
      </a:accent6>
      <a:hlink>
        <a:srgbClr val="F00020"/>
      </a:hlink>
      <a:folHlink>
        <a:srgbClr val="FFF59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91919"/>
      </a:dk2>
      <a:lt2>
        <a:srgbClr val="FFFFFF"/>
      </a:lt2>
      <a:accent1>
        <a:srgbClr val="F00020"/>
      </a:accent1>
      <a:accent2>
        <a:srgbClr val="FFF59B"/>
      </a:accent2>
      <a:accent3>
        <a:srgbClr val="E7DAF9"/>
      </a:accent3>
      <a:accent4>
        <a:srgbClr val="4B3666"/>
      </a:accent4>
      <a:accent5>
        <a:srgbClr val="FFD2C8"/>
      </a:accent5>
      <a:accent6>
        <a:srgbClr val="672D45"/>
      </a:accent6>
      <a:hlink>
        <a:srgbClr val="F00020"/>
      </a:hlink>
      <a:folHlink>
        <a:srgbClr val="FFF59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91919"/>
      </a:dk2>
      <a:lt2>
        <a:srgbClr val="FFFFFF"/>
      </a:lt2>
      <a:accent1>
        <a:srgbClr val="F00020"/>
      </a:accent1>
      <a:accent2>
        <a:srgbClr val="FFF59B"/>
      </a:accent2>
      <a:accent3>
        <a:srgbClr val="E7DAF9"/>
      </a:accent3>
      <a:accent4>
        <a:srgbClr val="4B3666"/>
      </a:accent4>
      <a:accent5>
        <a:srgbClr val="FFD2C8"/>
      </a:accent5>
      <a:accent6>
        <a:srgbClr val="672D45"/>
      </a:accent6>
      <a:hlink>
        <a:srgbClr val="F00020"/>
      </a:hlink>
      <a:folHlink>
        <a:srgbClr val="FFF59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91919"/>
      </a:dk2>
      <a:lt2>
        <a:srgbClr val="FFFFFF"/>
      </a:lt2>
      <a:accent1>
        <a:srgbClr val="F00020"/>
      </a:accent1>
      <a:accent2>
        <a:srgbClr val="FFF59B"/>
      </a:accent2>
      <a:accent3>
        <a:srgbClr val="E7DAF9"/>
      </a:accent3>
      <a:accent4>
        <a:srgbClr val="4B3666"/>
      </a:accent4>
      <a:accent5>
        <a:srgbClr val="FFD2C8"/>
      </a:accent5>
      <a:accent6>
        <a:srgbClr val="672D45"/>
      </a:accent6>
      <a:hlink>
        <a:srgbClr val="F00020"/>
      </a:hlink>
      <a:folHlink>
        <a:srgbClr val="FFF59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Widescreen</PresentationFormat>
  <Slides>11</Slides>
  <Notes>0</Notes>
  <HiddenSlides>0</HiddenSlides>
  <ScaleCrop>false</ScaleCrop>
  <HeadingPairs>
    <vt:vector size="4" baseType="variant">
      <vt:variant>
        <vt:lpstr>Theme</vt:lpstr>
      </vt:variant>
      <vt:variant>
        <vt:i4>4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Office Theme</vt:lpstr>
      <vt:lpstr>Office Theme</vt:lpstr>
      <vt:lpstr>Office Theme</vt:lpstr>
      <vt:lpstr>Office Theme</vt:lpstr>
      <vt:lpstr>Bei 100 Mrd. Clicksteam-Events &amp; Backend-Daten den Überblick wahren? Mit SQL geht’s - Eine Coding-Challenge</vt:lpstr>
      <vt:lpstr>Agenda</vt:lpstr>
      <vt:lpstr>Otto Group data.works GmbH at a Glance</vt:lpstr>
      <vt:lpstr>Coding-Challenge Workshop</vt:lpstr>
      <vt:lpstr>Coding-Challenge Data Tables</vt:lpstr>
      <vt:lpstr>Coding-Challenge Workshop – Challenge 1</vt:lpstr>
      <vt:lpstr>Coding-Challenge Workshop – Challenge 2</vt:lpstr>
      <vt:lpstr>Coding-Challenge Workshop – Challenge 3</vt:lpstr>
      <vt:lpstr>Coding-Challenge Workshop</vt:lpstr>
      <vt:lpstr>Wrap up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subject/>
  <dc:creator>Engelmann, Dr. Stefan</dc:creator>
  <dc:description/>
  <cp:revision>1</cp:revision>
  <cp:lastPrinted>2021-09-27T15:14:25Z</cp:lastPrinted>
  <dcterms:created xsi:type="dcterms:W3CDTF">2019-02-15T11:12:53Z</dcterms:created>
  <dcterms:modified xsi:type="dcterms:W3CDTF">2022-06-30T23:22:47Z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uthorIds_UIVersion_18432">
    <vt:lpwstr>13</vt:lpwstr>
  </property>
  <property fmtid="{D5CDD505-2E9C-101B-9397-08002B2CF9AE}" pid="3" name="AuthorIds_UIVersion_2560">
    <vt:lpwstr>29</vt:lpwstr>
  </property>
  <property fmtid="{D5CDD505-2E9C-101B-9397-08002B2CF9AE}" pid="4" name="AuthorIds_UIVersion_512">
    <vt:lpwstr>12</vt:lpwstr>
  </property>
  <property fmtid="{D5CDD505-2E9C-101B-9397-08002B2CF9AE}" pid="5" name="ContentTypeId">
    <vt:lpwstr>0x0101001F870316D030DC469D39D25A600AA949</vt:lpwstr>
  </property>
  <property fmtid="{D5CDD505-2E9C-101B-9397-08002B2CF9AE}" pid="6" name="IsMyDocuments">
    <vt:bool>true</vt:bool>
  </property>
  <property fmtid="{D5CDD505-2E9C-101B-9397-08002B2CF9AE}" pid="7" name="MediaServiceImageTags">
    <vt:lpwstr/>
  </property>
  <property fmtid="{D5CDD505-2E9C-101B-9397-08002B2CF9AE}" pid="8" name="Notes">
    <vt:i4>1</vt:i4>
  </property>
  <property fmtid="{D5CDD505-2E9C-101B-9397-08002B2CF9AE}" pid="9" name="PresentationFormat">
    <vt:lpwstr>Breitbild</vt:lpwstr>
  </property>
  <property fmtid="{D5CDD505-2E9C-101B-9397-08002B2CF9AE}" pid="10" name="Slides">
    <vt:i4>9</vt:i4>
  </property>
</Properties>
</file>